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8" r:id="rId3"/>
    <p:sldId id="259" r:id="rId4"/>
    <p:sldId id="260" r:id="rId5"/>
    <p:sldId id="261" r:id="rId6"/>
    <p:sldId id="262" r:id="rId7"/>
    <p:sldId id="266" r:id="rId8"/>
    <p:sldId id="263" r:id="rId9"/>
    <p:sldId id="264" r:id="rId10"/>
    <p:sldId id="267" r:id="rId11"/>
    <p:sldId id="268" r:id="rId12"/>
    <p:sldId id="269" r:id="rId13"/>
    <p:sldId id="270" r:id="rId14"/>
    <p:sldId id="271" r:id="rId15"/>
    <p:sldId id="265" r:id="rId16"/>
  </p:sldIdLst>
  <p:sldSz cx="18288000" cy="10287000"/>
  <p:notesSz cx="6858000" cy="9144000"/>
  <p:embeddedFontLst>
    <p:embeddedFont>
      <p:font typeface="Open Sans" charset="0"/>
      <p:regular r:id="rId17"/>
    </p:embeddedFont>
    <p:embeddedFont>
      <p:font typeface="Open Sans Bold" charset="0"/>
      <p:regular r:id="rId18"/>
    </p:embeddedFont>
    <p:embeddedFont>
      <p:font typeface="Calibri" pitchFamily="34" charset="0"/>
      <p:regular r:id="rId19"/>
      <p:bold r:id="rId20"/>
      <p:italic r:id="rId21"/>
      <p:boldItalic r:id="rId22"/>
    </p:embeddedFont>
    <p:embeddedFont>
      <p:font typeface="Poppins Bold"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0" d="100"/>
          <a:sy n="30" d="100"/>
        </p:scale>
        <p:origin x="-120" y="-2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jpeg>
</file>

<file path=ppt/media/image3.png>
</file>

<file path=ppt/media/image3.sv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7/5/2024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7/5/2024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7/5/2024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3.png"/><Relationship Id="rId4" Type="http://schemas.openxmlformats.org/officeDocument/2006/relationships/image" Target="../media/image18.jpeg"/></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3.png"/><Relationship Id="rId4" Type="http://schemas.openxmlformats.org/officeDocument/2006/relationships/image" Target="../media/image18.jpeg"/></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3.png"/><Relationship Id="rId4" Type="http://schemas.openxmlformats.org/officeDocument/2006/relationships/image" Target="../media/image18.jpeg"/></Relationships>
</file>

<file path=ppt/slides/_rels/slide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9.jpeg"/></Relationships>
</file>

<file path=ppt/slides/_rels/slide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9.jpeg"/></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3.jpe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3.png"/><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3.svg"/><Relationship Id="rId7"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3.svg"/><Relationship Id="rId7"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3.png"/><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0211C"/>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2" r="-4983" b="-4944"/>
            </a:stretch>
          </a:blipFill>
        </p:spPr>
      </p:sp>
      <p:sp>
        <p:nvSpPr>
          <p:cNvPr id="3" name="Freeform 3"/>
          <p:cNvSpPr/>
          <p:nvPr/>
        </p:nvSpPr>
        <p:spPr>
          <a:xfrm>
            <a:off x="3400396" y="0"/>
            <a:ext cx="714404" cy="821594"/>
          </a:xfrm>
          <a:custGeom>
            <a:avLst/>
            <a:gdLst/>
            <a:ahLst/>
            <a:cxnLst/>
            <a:rect l="l" t="t" r="r" b="b"/>
            <a:pathLst>
              <a:path w="354178" h="486286">
                <a:moveTo>
                  <a:pt x="0" y="0"/>
                </a:moveTo>
                <a:lnTo>
                  <a:pt x="354178" y="0"/>
                </a:lnTo>
                <a:lnTo>
                  <a:pt x="354178" y="486285"/>
                </a:lnTo>
                <a:lnTo>
                  <a:pt x="0" y="486285"/>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rot="-5245228">
            <a:off x="10934647" y="1667813"/>
            <a:ext cx="2001567" cy="3169467"/>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
        <p:nvSpPr>
          <p:cNvPr id="5" name="TextBox 5"/>
          <p:cNvSpPr txBox="1"/>
          <p:nvPr/>
        </p:nvSpPr>
        <p:spPr>
          <a:xfrm>
            <a:off x="533400" y="3252546"/>
            <a:ext cx="8610600" cy="1333698"/>
          </a:xfrm>
          <a:prstGeom prst="rect">
            <a:avLst/>
          </a:prstGeom>
          <a:solidFill>
            <a:schemeClr val="bg1"/>
          </a:solidFill>
        </p:spPr>
        <p:txBody>
          <a:bodyPr wrap="square" lIns="0" tIns="0" rIns="0" bIns="0" rtlCol="0" anchor="t">
            <a:spAutoFit/>
          </a:bodyPr>
          <a:lstStyle/>
          <a:p>
            <a:pPr algn="r">
              <a:lnSpc>
                <a:spcPts val="10401"/>
              </a:lnSpc>
              <a:spcBef>
                <a:spcPct val="0"/>
              </a:spcBef>
            </a:pPr>
            <a:r>
              <a:rPr lang="en-US" sz="8000" dirty="0" smtClean="0">
                <a:solidFill>
                  <a:srgbClr val="414F25"/>
                </a:solidFill>
                <a:latin typeface="Poppins Bold"/>
              </a:rPr>
              <a:t>CULITVATE-HUB   </a:t>
            </a:r>
            <a:endParaRPr lang="en-US" sz="8000" dirty="0">
              <a:solidFill>
                <a:srgbClr val="414F25"/>
              </a:solidFill>
              <a:latin typeface="Poppins Bold"/>
            </a:endParaRPr>
          </a:p>
        </p:txBody>
      </p:sp>
      <p:sp>
        <p:nvSpPr>
          <p:cNvPr id="6" name="Freeform 6"/>
          <p:cNvSpPr/>
          <p:nvPr/>
        </p:nvSpPr>
        <p:spPr>
          <a:xfrm rot="6932246">
            <a:off x="11422691" y="1994395"/>
            <a:ext cx="2235306" cy="3323446"/>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
        <p:nvSpPr>
          <p:cNvPr id="7" name="Freeform 4"/>
          <p:cNvSpPr/>
          <p:nvPr/>
        </p:nvSpPr>
        <p:spPr>
          <a:xfrm rot="-5245228">
            <a:off x="255897" y="8456453"/>
            <a:ext cx="1441062" cy="1889917"/>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
        <p:nvSpPr>
          <p:cNvPr id="8" name="Freeform 6"/>
          <p:cNvSpPr/>
          <p:nvPr/>
        </p:nvSpPr>
        <p:spPr>
          <a:xfrm rot="6932246">
            <a:off x="442730" y="8608852"/>
            <a:ext cx="1441062" cy="1889917"/>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00" fill="hold">
                                          <p:stCondLst>
                                            <p:cond delay="0"/>
                                          </p:stCondLst>
                                        </p:cTn>
                                        <p:tgtEl>
                                          <p:spTgt spid="7"/>
                                        </p:tgtEl>
                                        <p:attrNameLst>
                                          <p:attrName>r</p:attrName>
                                        </p:attrNameLst>
                                      </p:cBhvr>
                                    </p:animRot>
                                    <p:animRot by="-240000">
                                      <p:cBhvr>
                                        <p:cTn id="7" dur="2000" fill="hold">
                                          <p:stCondLst>
                                            <p:cond delay="2000"/>
                                          </p:stCondLst>
                                        </p:cTn>
                                        <p:tgtEl>
                                          <p:spTgt spid="7"/>
                                        </p:tgtEl>
                                        <p:attrNameLst>
                                          <p:attrName>r</p:attrName>
                                        </p:attrNameLst>
                                      </p:cBhvr>
                                    </p:animRot>
                                    <p:animRot by="240000">
                                      <p:cBhvr>
                                        <p:cTn id="8" dur="2000" fill="hold">
                                          <p:stCondLst>
                                            <p:cond delay="4000"/>
                                          </p:stCondLst>
                                        </p:cTn>
                                        <p:tgtEl>
                                          <p:spTgt spid="7"/>
                                        </p:tgtEl>
                                        <p:attrNameLst>
                                          <p:attrName>r</p:attrName>
                                        </p:attrNameLst>
                                      </p:cBhvr>
                                    </p:animRot>
                                    <p:animRot by="-240000">
                                      <p:cBhvr>
                                        <p:cTn id="9" dur="2000" fill="hold">
                                          <p:stCondLst>
                                            <p:cond delay="6000"/>
                                          </p:stCondLst>
                                        </p:cTn>
                                        <p:tgtEl>
                                          <p:spTgt spid="7"/>
                                        </p:tgtEl>
                                        <p:attrNameLst>
                                          <p:attrName>r</p:attrName>
                                        </p:attrNameLst>
                                      </p:cBhvr>
                                    </p:animRot>
                                    <p:animRot by="120000">
                                      <p:cBhvr>
                                        <p:cTn id="10" dur="2000" fill="hold">
                                          <p:stCondLst>
                                            <p:cond delay="8000"/>
                                          </p:stCondLst>
                                        </p:cTn>
                                        <p:tgtEl>
                                          <p:spTgt spid="7"/>
                                        </p:tgtEl>
                                        <p:attrNameLst>
                                          <p:attrName>r</p:attrName>
                                        </p:attrNameLst>
                                      </p:cBhvr>
                                    </p:animRot>
                                  </p:childTnLst>
                                </p:cTn>
                              </p:par>
                              <p:par>
                                <p:cTn id="11" presetID="32" presetClass="emph" presetSubtype="0" fill="hold" nodeType="withEffect">
                                  <p:stCondLst>
                                    <p:cond delay="0"/>
                                  </p:stCondLst>
                                  <p:childTnLst>
                                    <p:animRot by="120000">
                                      <p:cBhvr>
                                        <p:cTn id="12" dur="1000" fill="hold">
                                          <p:stCondLst>
                                            <p:cond delay="0"/>
                                          </p:stCondLst>
                                        </p:cTn>
                                        <p:tgtEl>
                                          <p:spTgt spid="8"/>
                                        </p:tgtEl>
                                        <p:attrNameLst>
                                          <p:attrName>r</p:attrName>
                                        </p:attrNameLst>
                                      </p:cBhvr>
                                    </p:animRot>
                                    <p:animRot by="-240000">
                                      <p:cBhvr>
                                        <p:cTn id="13" dur="2000" fill="hold">
                                          <p:stCondLst>
                                            <p:cond delay="2000"/>
                                          </p:stCondLst>
                                        </p:cTn>
                                        <p:tgtEl>
                                          <p:spTgt spid="8"/>
                                        </p:tgtEl>
                                        <p:attrNameLst>
                                          <p:attrName>r</p:attrName>
                                        </p:attrNameLst>
                                      </p:cBhvr>
                                    </p:animRot>
                                    <p:animRot by="240000">
                                      <p:cBhvr>
                                        <p:cTn id="14" dur="2000" fill="hold">
                                          <p:stCondLst>
                                            <p:cond delay="4000"/>
                                          </p:stCondLst>
                                        </p:cTn>
                                        <p:tgtEl>
                                          <p:spTgt spid="8"/>
                                        </p:tgtEl>
                                        <p:attrNameLst>
                                          <p:attrName>r</p:attrName>
                                        </p:attrNameLst>
                                      </p:cBhvr>
                                    </p:animRot>
                                    <p:animRot by="-240000">
                                      <p:cBhvr>
                                        <p:cTn id="15" dur="2000" fill="hold">
                                          <p:stCondLst>
                                            <p:cond delay="6000"/>
                                          </p:stCondLst>
                                        </p:cTn>
                                        <p:tgtEl>
                                          <p:spTgt spid="8"/>
                                        </p:tgtEl>
                                        <p:attrNameLst>
                                          <p:attrName>r</p:attrName>
                                        </p:attrNameLst>
                                      </p:cBhvr>
                                    </p:animRot>
                                    <p:animRot by="120000">
                                      <p:cBhvr>
                                        <p:cTn id="16" dur="2000" fill="hold">
                                          <p:stCondLst>
                                            <p:cond delay="8000"/>
                                          </p:stCondLst>
                                        </p:cTn>
                                        <p:tgtEl>
                                          <p:spTgt spid="8"/>
                                        </p:tgtEl>
                                        <p:attrNameLst>
                                          <p:attrName>r</p:attrName>
                                        </p:attrNameLst>
                                      </p:cBhvr>
                                    </p:animRot>
                                  </p:childTnLst>
                                </p:cTn>
                              </p:par>
                              <p:par>
                                <p:cTn id="17" presetID="32" presetClass="emph" presetSubtype="0" fill="hold" nodeType="withEffect">
                                  <p:stCondLst>
                                    <p:cond delay="0"/>
                                  </p:stCondLst>
                                  <p:childTnLst>
                                    <p:animRot by="120000">
                                      <p:cBhvr>
                                        <p:cTn id="18" dur="225" fill="hold">
                                          <p:stCondLst>
                                            <p:cond delay="0"/>
                                          </p:stCondLst>
                                        </p:cTn>
                                        <p:tgtEl>
                                          <p:spTgt spid="6"/>
                                        </p:tgtEl>
                                        <p:attrNameLst>
                                          <p:attrName>r</p:attrName>
                                        </p:attrNameLst>
                                      </p:cBhvr>
                                    </p:animRot>
                                    <p:animRot by="-240000">
                                      <p:cBhvr>
                                        <p:cTn id="19" dur="450" fill="hold">
                                          <p:stCondLst>
                                            <p:cond delay="450"/>
                                          </p:stCondLst>
                                        </p:cTn>
                                        <p:tgtEl>
                                          <p:spTgt spid="6"/>
                                        </p:tgtEl>
                                        <p:attrNameLst>
                                          <p:attrName>r</p:attrName>
                                        </p:attrNameLst>
                                      </p:cBhvr>
                                    </p:animRot>
                                    <p:animRot by="240000">
                                      <p:cBhvr>
                                        <p:cTn id="20" dur="450" fill="hold">
                                          <p:stCondLst>
                                            <p:cond delay="900"/>
                                          </p:stCondLst>
                                        </p:cTn>
                                        <p:tgtEl>
                                          <p:spTgt spid="6"/>
                                        </p:tgtEl>
                                        <p:attrNameLst>
                                          <p:attrName>r</p:attrName>
                                        </p:attrNameLst>
                                      </p:cBhvr>
                                    </p:animRot>
                                    <p:animRot by="-240000">
                                      <p:cBhvr>
                                        <p:cTn id="21" dur="450" fill="hold">
                                          <p:stCondLst>
                                            <p:cond delay="1350"/>
                                          </p:stCondLst>
                                        </p:cTn>
                                        <p:tgtEl>
                                          <p:spTgt spid="6"/>
                                        </p:tgtEl>
                                        <p:attrNameLst>
                                          <p:attrName>r</p:attrName>
                                        </p:attrNameLst>
                                      </p:cBhvr>
                                    </p:animRot>
                                    <p:animRot by="120000">
                                      <p:cBhvr>
                                        <p:cTn id="22" dur="450" fill="hold">
                                          <p:stCondLst>
                                            <p:cond delay="1800"/>
                                          </p:stCondLst>
                                        </p:cTn>
                                        <p:tgtEl>
                                          <p:spTgt spid="6"/>
                                        </p:tgtEl>
                                        <p:attrNameLst>
                                          <p:attrName>r</p:attrName>
                                        </p:attrNameLst>
                                      </p:cBhvr>
                                    </p:animRot>
                                  </p:childTnLst>
                                </p:cTn>
                              </p:par>
                              <p:par>
                                <p:cTn id="23" presetID="32" presetClass="emph" presetSubtype="0" fill="hold" nodeType="withEffect">
                                  <p:stCondLst>
                                    <p:cond delay="0"/>
                                  </p:stCondLst>
                                  <p:childTnLst>
                                    <p:animRot by="120000">
                                      <p:cBhvr>
                                        <p:cTn id="24" dur="1000" fill="hold">
                                          <p:stCondLst>
                                            <p:cond delay="0"/>
                                          </p:stCondLst>
                                        </p:cTn>
                                        <p:tgtEl>
                                          <p:spTgt spid="4"/>
                                        </p:tgtEl>
                                        <p:attrNameLst>
                                          <p:attrName>r</p:attrName>
                                        </p:attrNameLst>
                                      </p:cBhvr>
                                    </p:animRot>
                                    <p:animRot by="-240000">
                                      <p:cBhvr>
                                        <p:cTn id="25" dur="2000" fill="hold">
                                          <p:stCondLst>
                                            <p:cond delay="2000"/>
                                          </p:stCondLst>
                                        </p:cTn>
                                        <p:tgtEl>
                                          <p:spTgt spid="4"/>
                                        </p:tgtEl>
                                        <p:attrNameLst>
                                          <p:attrName>r</p:attrName>
                                        </p:attrNameLst>
                                      </p:cBhvr>
                                    </p:animRot>
                                    <p:animRot by="240000">
                                      <p:cBhvr>
                                        <p:cTn id="26" dur="2000" fill="hold">
                                          <p:stCondLst>
                                            <p:cond delay="4000"/>
                                          </p:stCondLst>
                                        </p:cTn>
                                        <p:tgtEl>
                                          <p:spTgt spid="4"/>
                                        </p:tgtEl>
                                        <p:attrNameLst>
                                          <p:attrName>r</p:attrName>
                                        </p:attrNameLst>
                                      </p:cBhvr>
                                    </p:animRot>
                                    <p:animRot by="-240000">
                                      <p:cBhvr>
                                        <p:cTn id="27" dur="2000" fill="hold">
                                          <p:stCondLst>
                                            <p:cond delay="6000"/>
                                          </p:stCondLst>
                                        </p:cTn>
                                        <p:tgtEl>
                                          <p:spTgt spid="4"/>
                                        </p:tgtEl>
                                        <p:attrNameLst>
                                          <p:attrName>r</p:attrName>
                                        </p:attrNameLst>
                                      </p:cBhvr>
                                    </p:animRot>
                                    <p:animRot by="120000">
                                      <p:cBhvr>
                                        <p:cTn id="28" dur="2000" fill="hold">
                                          <p:stCondLst>
                                            <p:cond delay="8000"/>
                                          </p:stCondLst>
                                        </p:cTn>
                                        <p:tgtEl>
                                          <p:spTgt spid="4"/>
                                        </p:tgtEl>
                                        <p:attrNameLst>
                                          <p:attrName>r</p:attrName>
                                        </p:attrNameLst>
                                      </p:cBhvr>
                                    </p:animRot>
                                  </p:childTnLst>
                                </p:cTn>
                              </p:par>
                              <p:par>
                                <p:cTn id="29" presetID="32" presetClass="emph" presetSubtype="0" fill="hold" grpId="0" nodeType="withEffect">
                                  <p:stCondLst>
                                    <p:cond delay="0"/>
                                  </p:stCondLst>
                                  <p:childTnLst>
                                    <p:animRot by="120000">
                                      <p:cBhvr>
                                        <p:cTn id="30" dur="1000" fill="hold">
                                          <p:stCondLst>
                                            <p:cond delay="0"/>
                                          </p:stCondLst>
                                        </p:cTn>
                                        <p:tgtEl>
                                          <p:spTgt spid="5"/>
                                        </p:tgtEl>
                                        <p:attrNameLst>
                                          <p:attrName>r</p:attrName>
                                        </p:attrNameLst>
                                      </p:cBhvr>
                                    </p:animRot>
                                    <p:animRot by="-240000">
                                      <p:cBhvr>
                                        <p:cTn id="31" dur="2000" fill="hold">
                                          <p:stCondLst>
                                            <p:cond delay="2000"/>
                                          </p:stCondLst>
                                        </p:cTn>
                                        <p:tgtEl>
                                          <p:spTgt spid="5"/>
                                        </p:tgtEl>
                                        <p:attrNameLst>
                                          <p:attrName>r</p:attrName>
                                        </p:attrNameLst>
                                      </p:cBhvr>
                                    </p:animRot>
                                    <p:animRot by="240000">
                                      <p:cBhvr>
                                        <p:cTn id="32" dur="2000" fill="hold">
                                          <p:stCondLst>
                                            <p:cond delay="4000"/>
                                          </p:stCondLst>
                                        </p:cTn>
                                        <p:tgtEl>
                                          <p:spTgt spid="5"/>
                                        </p:tgtEl>
                                        <p:attrNameLst>
                                          <p:attrName>r</p:attrName>
                                        </p:attrNameLst>
                                      </p:cBhvr>
                                    </p:animRot>
                                    <p:animRot by="-240000">
                                      <p:cBhvr>
                                        <p:cTn id="33" dur="2000" fill="hold">
                                          <p:stCondLst>
                                            <p:cond delay="6000"/>
                                          </p:stCondLst>
                                        </p:cTn>
                                        <p:tgtEl>
                                          <p:spTgt spid="5"/>
                                        </p:tgtEl>
                                        <p:attrNameLst>
                                          <p:attrName>r</p:attrName>
                                        </p:attrNameLst>
                                      </p:cBhvr>
                                    </p:animRot>
                                    <p:animRot by="120000">
                                      <p:cBhvr>
                                        <p:cTn id="34" dur="2000" fill="hold">
                                          <p:stCondLst>
                                            <p:cond delay="8000"/>
                                          </p:stCondLst>
                                        </p:cTn>
                                        <p:tgtEl>
                                          <p:spTgt spid="5"/>
                                        </p:tgtEl>
                                        <p:attrNameLst>
                                          <p:attrName>r</p:attrName>
                                        </p:attrNameLst>
                                      </p:cBhvr>
                                    </p:animRot>
                                  </p:childTnLst>
                                </p:cTn>
                              </p:par>
                              <p:par>
                                <p:cTn id="35" presetID="32" presetClass="emph" presetSubtype="0" fill="hold" nodeType="withEffect">
                                  <p:stCondLst>
                                    <p:cond delay="0"/>
                                  </p:stCondLst>
                                  <p:childTnLst>
                                    <p:animRot by="120000">
                                      <p:cBhvr>
                                        <p:cTn id="36" dur="1025" fill="hold">
                                          <p:stCondLst>
                                            <p:cond delay="0"/>
                                          </p:stCondLst>
                                        </p:cTn>
                                        <p:tgtEl>
                                          <p:spTgt spid="3"/>
                                        </p:tgtEl>
                                        <p:attrNameLst>
                                          <p:attrName>r</p:attrName>
                                        </p:attrNameLst>
                                      </p:cBhvr>
                                    </p:animRot>
                                    <p:animRot by="-240000">
                                      <p:cBhvr>
                                        <p:cTn id="37" dur="2050" fill="hold">
                                          <p:stCondLst>
                                            <p:cond delay="2050"/>
                                          </p:stCondLst>
                                        </p:cTn>
                                        <p:tgtEl>
                                          <p:spTgt spid="3"/>
                                        </p:tgtEl>
                                        <p:attrNameLst>
                                          <p:attrName>r</p:attrName>
                                        </p:attrNameLst>
                                      </p:cBhvr>
                                    </p:animRot>
                                    <p:animRot by="240000">
                                      <p:cBhvr>
                                        <p:cTn id="38" dur="2050" fill="hold">
                                          <p:stCondLst>
                                            <p:cond delay="4100"/>
                                          </p:stCondLst>
                                        </p:cTn>
                                        <p:tgtEl>
                                          <p:spTgt spid="3"/>
                                        </p:tgtEl>
                                        <p:attrNameLst>
                                          <p:attrName>r</p:attrName>
                                        </p:attrNameLst>
                                      </p:cBhvr>
                                    </p:animRot>
                                    <p:animRot by="-240000">
                                      <p:cBhvr>
                                        <p:cTn id="39" dur="2050" fill="hold">
                                          <p:stCondLst>
                                            <p:cond delay="6150"/>
                                          </p:stCondLst>
                                        </p:cTn>
                                        <p:tgtEl>
                                          <p:spTgt spid="3"/>
                                        </p:tgtEl>
                                        <p:attrNameLst>
                                          <p:attrName>r</p:attrName>
                                        </p:attrNameLst>
                                      </p:cBhvr>
                                    </p:animRot>
                                    <p:animRot by="120000">
                                      <p:cBhvr>
                                        <p:cTn id="40" dur="2050" fill="hold">
                                          <p:stCondLst>
                                            <p:cond delay="82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18008"/>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grpSp>
        <p:nvGrpSpPr>
          <p:cNvPr id="11" name="Group 11"/>
          <p:cNvGrpSpPr/>
          <p:nvPr/>
        </p:nvGrpSpPr>
        <p:grpSpPr>
          <a:xfrm>
            <a:off x="3861210" y="0"/>
            <a:ext cx="2867367" cy="8281772"/>
            <a:chOff x="0" y="0"/>
            <a:chExt cx="3823156" cy="11042362"/>
          </a:xfrm>
        </p:grpSpPr>
        <p:pic>
          <p:nvPicPr>
            <p:cNvPr id="12" name="Picture 12"/>
            <p:cNvPicPr>
              <a:picLocks noChangeAspect="1"/>
            </p:cNvPicPr>
            <p:nvPr/>
          </p:nvPicPr>
          <p:blipFill>
            <a:blip r:embed="rId4"/>
            <a:srcRect l="67837" t="10854" b="27254"/>
            <a:stretch>
              <a:fillRect/>
            </a:stretch>
          </p:blipFill>
          <p:spPr>
            <a:xfrm>
              <a:off x="0" y="0"/>
              <a:ext cx="3823156" cy="11042362"/>
            </a:xfrm>
            <a:prstGeom prst="rect">
              <a:avLst/>
            </a:prstGeom>
          </p:spPr>
        </p:pic>
      </p:grpSp>
      <p:grpSp>
        <p:nvGrpSpPr>
          <p:cNvPr id="13" name="Group 13"/>
          <p:cNvGrpSpPr/>
          <p:nvPr/>
        </p:nvGrpSpPr>
        <p:grpSpPr>
          <a:xfrm>
            <a:off x="0" y="1964313"/>
            <a:ext cx="3374571" cy="8322687"/>
            <a:chOff x="0" y="0"/>
            <a:chExt cx="4499428" cy="11096915"/>
          </a:xfrm>
        </p:grpSpPr>
        <p:pic>
          <p:nvPicPr>
            <p:cNvPr id="14" name="Picture 14"/>
            <p:cNvPicPr>
              <a:picLocks noChangeAspect="1"/>
            </p:cNvPicPr>
            <p:nvPr/>
          </p:nvPicPr>
          <p:blipFill rotWithShape="1">
            <a:blip r:embed="rId4"/>
            <a:srcRect l="-1968" t="24616" r="64114" b="13183"/>
            <a:stretch/>
          </p:blipFill>
          <p:spPr>
            <a:xfrm>
              <a:off x="0" y="0"/>
              <a:ext cx="4499428" cy="11096915"/>
            </a:xfrm>
            <a:prstGeom prst="rect">
              <a:avLst/>
            </a:prstGeom>
          </p:spPr>
        </p:pic>
      </p:grpSp>
      <p:sp>
        <p:nvSpPr>
          <p:cNvPr id="15" name="TextBox 15"/>
          <p:cNvSpPr txBox="1"/>
          <p:nvPr/>
        </p:nvSpPr>
        <p:spPr>
          <a:xfrm>
            <a:off x="175489" y="1212080"/>
            <a:ext cx="6525874" cy="718145"/>
          </a:xfrm>
          <a:prstGeom prst="rect">
            <a:avLst/>
          </a:prstGeom>
          <a:solidFill>
            <a:schemeClr val="bg1"/>
          </a:solidFill>
          <a:ln>
            <a:solidFill>
              <a:schemeClr val="tx1"/>
            </a:solidFill>
          </a:ln>
        </p:spPr>
        <p:txBody>
          <a:bodyPr wrap="square" lIns="0" tIns="0" rIns="0" bIns="0" rtlCol="0" anchor="t">
            <a:spAutoFit/>
          </a:bodyPr>
          <a:lstStyle/>
          <a:p>
            <a:pPr algn="l">
              <a:lnSpc>
                <a:spcPts val="5632"/>
              </a:lnSpc>
            </a:pPr>
            <a:r>
              <a:rPr lang="en-US" sz="4400" dirty="0" smtClean="0">
                <a:solidFill>
                  <a:srgbClr val="30211C"/>
                </a:solidFill>
                <a:latin typeface="Poppins Bold"/>
              </a:rPr>
              <a:t>DATA FLOW DIAGRAM</a:t>
            </a:r>
            <a:endParaRPr lang="en-US" sz="4400" dirty="0">
              <a:solidFill>
                <a:srgbClr val="30211C"/>
              </a:solidFill>
              <a:latin typeface="Poppins Bold"/>
            </a:endParaRPr>
          </a:p>
        </p:txBody>
      </p:sp>
      <p:sp>
        <p:nvSpPr>
          <p:cNvPr id="16" name="Freeform 16"/>
          <p:cNvSpPr/>
          <p:nvPr/>
        </p:nvSpPr>
        <p:spPr>
          <a:xfrm rot="-4209738">
            <a:off x="1991768" y="155663"/>
            <a:ext cx="1233508" cy="1739224"/>
          </a:xfrm>
          <a:custGeom>
            <a:avLst/>
            <a:gdLst/>
            <a:ahLst/>
            <a:cxnLst/>
            <a:rect l="l" t="t" r="r" b="b"/>
            <a:pathLst>
              <a:path w="545920" h="715960">
                <a:moveTo>
                  <a:pt x="0" y="0"/>
                </a:moveTo>
                <a:lnTo>
                  <a:pt x="545920" y="0"/>
                </a:lnTo>
                <a:lnTo>
                  <a:pt x="545920" y="715961"/>
                </a:lnTo>
                <a:lnTo>
                  <a:pt x="0" y="715961"/>
                </a:lnTo>
                <a:lnTo>
                  <a:pt x="0" y="0"/>
                </a:lnTo>
                <a:close/>
              </a:path>
            </a:pathLst>
          </a:custGeom>
          <a:blipFill>
            <a:blip r:embed="rId5"/>
            <a:stretch>
              <a:fillRect/>
            </a:stretch>
          </a:blipFill>
        </p:spPr>
      </p:sp>
      <p:sp>
        <p:nvSpPr>
          <p:cNvPr id="26" name="TextBox 15"/>
          <p:cNvSpPr txBox="1"/>
          <p:nvPr/>
        </p:nvSpPr>
        <p:spPr>
          <a:xfrm>
            <a:off x="3850324" y="2765198"/>
            <a:ext cx="2851039" cy="718145"/>
          </a:xfrm>
          <a:prstGeom prst="rect">
            <a:avLst/>
          </a:prstGeom>
          <a:solidFill>
            <a:schemeClr val="bg1"/>
          </a:solidFill>
          <a:ln>
            <a:solidFill>
              <a:schemeClr val="tx1"/>
            </a:solidFill>
          </a:ln>
        </p:spPr>
        <p:txBody>
          <a:bodyPr wrap="square" lIns="0" tIns="0" rIns="0" bIns="0" rtlCol="0" anchor="t">
            <a:spAutoFit/>
          </a:bodyPr>
          <a:lstStyle/>
          <a:p>
            <a:pPr algn="l">
              <a:lnSpc>
                <a:spcPts val="5632"/>
              </a:lnSpc>
            </a:pPr>
            <a:r>
              <a:rPr lang="en-US" sz="4400" dirty="0" smtClean="0">
                <a:solidFill>
                  <a:srgbClr val="30211C"/>
                </a:solidFill>
                <a:latin typeface="Poppins Bold"/>
              </a:rPr>
              <a:t>   LEVEL-1</a:t>
            </a:r>
            <a:endParaRPr lang="en-US" sz="4400" dirty="0">
              <a:solidFill>
                <a:srgbClr val="30211C"/>
              </a:solidFill>
              <a:latin typeface="Poppins Bold"/>
            </a:endParaRPr>
          </a:p>
        </p:txBody>
      </p:sp>
      <p:pic>
        <p:nvPicPr>
          <p:cNvPr id="17" name="Google Shape;177;p21"/>
          <p:cNvPicPr preferRelativeResize="0"/>
          <p:nvPr/>
        </p:nvPicPr>
        <p:blipFill>
          <a:blip r:embed="rId6">
            <a:alphaModFix/>
          </a:blip>
          <a:stretch>
            <a:fillRect/>
          </a:stretch>
        </p:blipFill>
        <p:spPr>
          <a:xfrm>
            <a:off x="3861210" y="4140886"/>
            <a:ext cx="11150190" cy="5090032"/>
          </a:xfrm>
          <a:prstGeom prst="rect">
            <a:avLst/>
          </a:prstGeom>
          <a:noFill/>
          <a:ln>
            <a:solidFill>
              <a:schemeClr val="tx1"/>
            </a:solidFill>
          </a:ln>
        </p:spPr>
      </p:pic>
      <p:sp>
        <p:nvSpPr>
          <p:cNvPr id="18" name="Freeform 4"/>
          <p:cNvSpPr/>
          <p:nvPr/>
        </p:nvSpPr>
        <p:spPr>
          <a:xfrm rot="-5245228">
            <a:off x="15411701" y="7567479"/>
            <a:ext cx="2001567" cy="3169467"/>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
        <p:nvSpPr>
          <p:cNvPr id="19" name="Freeform 6"/>
          <p:cNvSpPr/>
          <p:nvPr/>
        </p:nvSpPr>
        <p:spPr>
          <a:xfrm rot="6932246">
            <a:off x="15899745" y="7894061"/>
            <a:ext cx="2235306" cy="3323446"/>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Tree>
    <p:extLst>
      <p:ext uri="{BB962C8B-B14F-4D97-AF65-F5344CB8AC3E}">
        <p14:creationId xmlns:p14="http://schemas.microsoft.com/office/powerpoint/2010/main" val="2185982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875" fill="hold">
                                          <p:stCondLst>
                                            <p:cond delay="0"/>
                                          </p:stCondLst>
                                        </p:cTn>
                                        <p:tgtEl>
                                          <p:spTgt spid="5"/>
                                        </p:tgtEl>
                                        <p:attrNameLst>
                                          <p:attrName>r</p:attrName>
                                        </p:attrNameLst>
                                      </p:cBhvr>
                                    </p:animRot>
                                    <p:animRot by="-240000">
                                      <p:cBhvr>
                                        <p:cTn id="7" dur="1750" fill="hold">
                                          <p:stCondLst>
                                            <p:cond delay="1750"/>
                                          </p:stCondLst>
                                        </p:cTn>
                                        <p:tgtEl>
                                          <p:spTgt spid="5"/>
                                        </p:tgtEl>
                                        <p:attrNameLst>
                                          <p:attrName>r</p:attrName>
                                        </p:attrNameLst>
                                      </p:cBhvr>
                                    </p:animRot>
                                    <p:animRot by="240000">
                                      <p:cBhvr>
                                        <p:cTn id="8" dur="1750" fill="hold">
                                          <p:stCondLst>
                                            <p:cond delay="3500"/>
                                          </p:stCondLst>
                                        </p:cTn>
                                        <p:tgtEl>
                                          <p:spTgt spid="5"/>
                                        </p:tgtEl>
                                        <p:attrNameLst>
                                          <p:attrName>r</p:attrName>
                                        </p:attrNameLst>
                                      </p:cBhvr>
                                    </p:animRot>
                                    <p:animRot by="-240000">
                                      <p:cBhvr>
                                        <p:cTn id="9" dur="1750" fill="hold">
                                          <p:stCondLst>
                                            <p:cond delay="5250"/>
                                          </p:stCondLst>
                                        </p:cTn>
                                        <p:tgtEl>
                                          <p:spTgt spid="5"/>
                                        </p:tgtEl>
                                        <p:attrNameLst>
                                          <p:attrName>r</p:attrName>
                                        </p:attrNameLst>
                                      </p:cBhvr>
                                    </p:animRot>
                                    <p:animRot by="120000">
                                      <p:cBhvr>
                                        <p:cTn id="10" dur="1750" fill="hold">
                                          <p:stCondLst>
                                            <p:cond delay="7000"/>
                                          </p:stCondLst>
                                        </p:cTn>
                                        <p:tgtEl>
                                          <p:spTgt spid="5"/>
                                        </p:tgtEl>
                                        <p:attrNameLst>
                                          <p:attrName>r</p:attrName>
                                        </p:attrNameLst>
                                      </p:cBhvr>
                                    </p:animRot>
                                  </p:childTnLst>
                                </p:cTn>
                              </p:par>
                              <p:par>
                                <p:cTn id="11" presetID="32" presetClass="emph" presetSubtype="0" fill="hold" nodeType="withEffect">
                                  <p:stCondLst>
                                    <p:cond delay="0"/>
                                  </p:stCondLst>
                                  <p:childTnLst>
                                    <p:animRot by="120000">
                                      <p:cBhvr>
                                        <p:cTn id="12" dur="875" fill="hold">
                                          <p:stCondLst>
                                            <p:cond delay="0"/>
                                          </p:stCondLst>
                                        </p:cTn>
                                        <p:tgtEl>
                                          <p:spTgt spid="16"/>
                                        </p:tgtEl>
                                        <p:attrNameLst>
                                          <p:attrName>r</p:attrName>
                                        </p:attrNameLst>
                                      </p:cBhvr>
                                    </p:animRot>
                                    <p:animRot by="-240000">
                                      <p:cBhvr>
                                        <p:cTn id="13" dur="1750" fill="hold">
                                          <p:stCondLst>
                                            <p:cond delay="1750"/>
                                          </p:stCondLst>
                                        </p:cTn>
                                        <p:tgtEl>
                                          <p:spTgt spid="16"/>
                                        </p:tgtEl>
                                        <p:attrNameLst>
                                          <p:attrName>r</p:attrName>
                                        </p:attrNameLst>
                                      </p:cBhvr>
                                    </p:animRot>
                                    <p:animRot by="240000">
                                      <p:cBhvr>
                                        <p:cTn id="14" dur="1750" fill="hold">
                                          <p:stCondLst>
                                            <p:cond delay="3500"/>
                                          </p:stCondLst>
                                        </p:cTn>
                                        <p:tgtEl>
                                          <p:spTgt spid="16"/>
                                        </p:tgtEl>
                                        <p:attrNameLst>
                                          <p:attrName>r</p:attrName>
                                        </p:attrNameLst>
                                      </p:cBhvr>
                                    </p:animRot>
                                    <p:animRot by="-240000">
                                      <p:cBhvr>
                                        <p:cTn id="15" dur="1750" fill="hold">
                                          <p:stCondLst>
                                            <p:cond delay="5250"/>
                                          </p:stCondLst>
                                        </p:cTn>
                                        <p:tgtEl>
                                          <p:spTgt spid="16"/>
                                        </p:tgtEl>
                                        <p:attrNameLst>
                                          <p:attrName>r</p:attrName>
                                        </p:attrNameLst>
                                      </p:cBhvr>
                                    </p:animRot>
                                    <p:animRot by="120000">
                                      <p:cBhvr>
                                        <p:cTn id="16" dur="1750" fill="hold">
                                          <p:stCondLst>
                                            <p:cond delay="7000"/>
                                          </p:stCondLst>
                                        </p:cTn>
                                        <p:tgtEl>
                                          <p:spTgt spid="16"/>
                                        </p:tgtEl>
                                        <p:attrNameLst>
                                          <p:attrName>r</p:attrName>
                                        </p:attrNameLst>
                                      </p:cBhvr>
                                    </p:animRot>
                                  </p:childTnLst>
                                </p:cTn>
                              </p:par>
                              <p:par>
                                <p:cTn id="17" presetID="32" presetClass="emph" presetSubtype="0" fill="hold" nodeType="withEffect">
                                  <p:stCondLst>
                                    <p:cond delay="0"/>
                                  </p:stCondLst>
                                  <p:childTnLst>
                                    <p:animRot by="120000">
                                      <p:cBhvr>
                                        <p:cTn id="18" dur="225" fill="hold">
                                          <p:stCondLst>
                                            <p:cond delay="0"/>
                                          </p:stCondLst>
                                        </p:cTn>
                                        <p:tgtEl>
                                          <p:spTgt spid="19"/>
                                        </p:tgtEl>
                                        <p:attrNameLst>
                                          <p:attrName>r</p:attrName>
                                        </p:attrNameLst>
                                      </p:cBhvr>
                                    </p:animRot>
                                    <p:animRot by="-240000">
                                      <p:cBhvr>
                                        <p:cTn id="19" dur="450" fill="hold">
                                          <p:stCondLst>
                                            <p:cond delay="450"/>
                                          </p:stCondLst>
                                        </p:cTn>
                                        <p:tgtEl>
                                          <p:spTgt spid="19"/>
                                        </p:tgtEl>
                                        <p:attrNameLst>
                                          <p:attrName>r</p:attrName>
                                        </p:attrNameLst>
                                      </p:cBhvr>
                                    </p:animRot>
                                    <p:animRot by="240000">
                                      <p:cBhvr>
                                        <p:cTn id="20" dur="450" fill="hold">
                                          <p:stCondLst>
                                            <p:cond delay="900"/>
                                          </p:stCondLst>
                                        </p:cTn>
                                        <p:tgtEl>
                                          <p:spTgt spid="19"/>
                                        </p:tgtEl>
                                        <p:attrNameLst>
                                          <p:attrName>r</p:attrName>
                                        </p:attrNameLst>
                                      </p:cBhvr>
                                    </p:animRot>
                                    <p:animRot by="-240000">
                                      <p:cBhvr>
                                        <p:cTn id="21" dur="450" fill="hold">
                                          <p:stCondLst>
                                            <p:cond delay="1350"/>
                                          </p:stCondLst>
                                        </p:cTn>
                                        <p:tgtEl>
                                          <p:spTgt spid="19"/>
                                        </p:tgtEl>
                                        <p:attrNameLst>
                                          <p:attrName>r</p:attrName>
                                        </p:attrNameLst>
                                      </p:cBhvr>
                                    </p:animRot>
                                    <p:animRot by="120000">
                                      <p:cBhvr>
                                        <p:cTn id="22" dur="450" fill="hold">
                                          <p:stCondLst>
                                            <p:cond delay="1800"/>
                                          </p:stCondLst>
                                        </p:cTn>
                                        <p:tgtEl>
                                          <p:spTgt spid="19"/>
                                        </p:tgtEl>
                                        <p:attrNameLst>
                                          <p:attrName>r</p:attrName>
                                        </p:attrNameLst>
                                      </p:cBhvr>
                                    </p:animRot>
                                  </p:childTnLst>
                                </p:cTn>
                              </p:par>
                              <p:par>
                                <p:cTn id="23" presetID="32" presetClass="emph" presetSubtype="0" fill="hold" nodeType="withEffect">
                                  <p:stCondLst>
                                    <p:cond delay="0"/>
                                  </p:stCondLst>
                                  <p:childTnLst>
                                    <p:animRot by="120000">
                                      <p:cBhvr>
                                        <p:cTn id="24" dur="1000" fill="hold">
                                          <p:stCondLst>
                                            <p:cond delay="0"/>
                                          </p:stCondLst>
                                        </p:cTn>
                                        <p:tgtEl>
                                          <p:spTgt spid="18"/>
                                        </p:tgtEl>
                                        <p:attrNameLst>
                                          <p:attrName>r</p:attrName>
                                        </p:attrNameLst>
                                      </p:cBhvr>
                                    </p:animRot>
                                    <p:animRot by="-240000">
                                      <p:cBhvr>
                                        <p:cTn id="25" dur="2000" fill="hold">
                                          <p:stCondLst>
                                            <p:cond delay="2000"/>
                                          </p:stCondLst>
                                        </p:cTn>
                                        <p:tgtEl>
                                          <p:spTgt spid="18"/>
                                        </p:tgtEl>
                                        <p:attrNameLst>
                                          <p:attrName>r</p:attrName>
                                        </p:attrNameLst>
                                      </p:cBhvr>
                                    </p:animRot>
                                    <p:animRot by="240000">
                                      <p:cBhvr>
                                        <p:cTn id="26" dur="2000" fill="hold">
                                          <p:stCondLst>
                                            <p:cond delay="4000"/>
                                          </p:stCondLst>
                                        </p:cTn>
                                        <p:tgtEl>
                                          <p:spTgt spid="18"/>
                                        </p:tgtEl>
                                        <p:attrNameLst>
                                          <p:attrName>r</p:attrName>
                                        </p:attrNameLst>
                                      </p:cBhvr>
                                    </p:animRot>
                                    <p:animRot by="-240000">
                                      <p:cBhvr>
                                        <p:cTn id="27" dur="2000" fill="hold">
                                          <p:stCondLst>
                                            <p:cond delay="6000"/>
                                          </p:stCondLst>
                                        </p:cTn>
                                        <p:tgtEl>
                                          <p:spTgt spid="18"/>
                                        </p:tgtEl>
                                        <p:attrNameLst>
                                          <p:attrName>r</p:attrName>
                                        </p:attrNameLst>
                                      </p:cBhvr>
                                    </p:animRot>
                                    <p:animRot by="120000">
                                      <p:cBhvr>
                                        <p:cTn id="28" dur="2000" fill="hold">
                                          <p:stCondLst>
                                            <p:cond delay="8000"/>
                                          </p:stCondLst>
                                        </p:cTn>
                                        <p:tgtEl>
                                          <p:spTgt spid="1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18008"/>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grpSp>
        <p:nvGrpSpPr>
          <p:cNvPr id="11" name="Group 11"/>
          <p:cNvGrpSpPr/>
          <p:nvPr/>
        </p:nvGrpSpPr>
        <p:grpSpPr>
          <a:xfrm>
            <a:off x="3861210" y="0"/>
            <a:ext cx="2867367" cy="8281772"/>
            <a:chOff x="0" y="0"/>
            <a:chExt cx="3823156" cy="11042362"/>
          </a:xfrm>
        </p:grpSpPr>
        <p:pic>
          <p:nvPicPr>
            <p:cNvPr id="12" name="Picture 12"/>
            <p:cNvPicPr>
              <a:picLocks noChangeAspect="1"/>
            </p:cNvPicPr>
            <p:nvPr/>
          </p:nvPicPr>
          <p:blipFill>
            <a:blip r:embed="rId4"/>
            <a:srcRect l="67837" t="10854" b="27254"/>
            <a:stretch>
              <a:fillRect/>
            </a:stretch>
          </p:blipFill>
          <p:spPr>
            <a:xfrm>
              <a:off x="0" y="0"/>
              <a:ext cx="3823156" cy="11042362"/>
            </a:xfrm>
            <a:prstGeom prst="rect">
              <a:avLst/>
            </a:prstGeom>
          </p:spPr>
        </p:pic>
      </p:grpSp>
      <p:grpSp>
        <p:nvGrpSpPr>
          <p:cNvPr id="13" name="Group 13"/>
          <p:cNvGrpSpPr/>
          <p:nvPr/>
        </p:nvGrpSpPr>
        <p:grpSpPr>
          <a:xfrm>
            <a:off x="0" y="1964313"/>
            <a:ext cx="3374571" cy="8322687"/>
            <a:chOff x="0" y="0"/>
            <a:chExt cx="4499428" cy="11096915"/>
          </a:xfrm>
        </p:grpSpPr>
        <p:pic>
          <p:nvPicPr>
            <p:cNvPr id="14" name="Picture 14"/>
            <p:cNvPicPr>
              <a:picLocks noChangeAspect="1"/>
            </p:cNvPicPr>
            <p:nvPr/>
          </p:nvPicPr>
          <p:blipFill rotWithShape="1">
            <a:blip r:embed="rId4"/>
            <a:srcRect l="-1968" t="24616" r="64114" b="13183"/>
            <a:stretch/>
          </p:blipFill>
          <p:spPr>
            <a:xfrm>
              <a:off x="0" y="0"/>
              <a:ext cx="4499428" cy="11096915"/>
            </a:xfrm>
            <a:prstGeom prst="rect">
              <a:avLst/>
            </a:prstGeom>
          </p:spPr>
        </p:pic>
      </p:grpSp>
      <p:sp>
        <p:nvSpPr>
          <p:cNvPr id="15" name="TextBox 15"/>
          <p:cNvSpPr txBox="1"/>
          <p:nvPr/>
        </p:nvSpPr>
        <p:spPr>
          <a:xfrm>
            <a:off x="175489" y="1212080"/>
            <a:ext cx="6525874" cy="718145"/>
          </a:xfrm>
          <a:prstGeom prst="rect">
            <a:avLst/>
          </a:prstGeom>
          <a:solidFill>
            <a:schemeClr val="bg1"/>
          </a:solidFill>
          <a:ln>
            <a:solidFill>
              <a:schemeClr val="tx1"/>
            </a:solidFill>
          </a:ln>
        </p:spPr>
        <p:txBody>
          <a:bodyPr wrap="square" lIns="0" tIns="0" rIns="0" bIns="0" rtlCol="0" anchor="t">
            <a:spAutoFit/>
          </a:bodyPr>
          <a:lstStyle/>
          <a:p>
            <a:pPr algn="l">
              <a:lnSpc>
                <a:spcPts val="5632"/>
              </a:lnSpc>
            </a:pPr>
            <a:r>
              <a:rPr lang="en-US" sz="4400" dirty="0" smtClean="0">
                <a:solidFill>
                  <a:srgbClr val="30211C"/>
                </a:solidFill>
                <a:latin typeface="Poppins Bold"/>
              </a:rPr>
              <a:t>DATA FLOW DIAGRAM</a:t>
            </a:r>
            <a:endParaRPr lang="en-US" sz="4400" dirty="0">
              <a:solidFill>
                <a:srgbClr val="30211C"/>
              </a:solidFill>
              <a:latin typeface="Poppins Bold"/>
            </a:endParaRPr>
          </a:p>
        </p:txBody>
      </p:sp>
      <p:sp>
        <p:nvSpPr>
          <p:cNvPr id="16" name="Freeform 16"/>
          <p:cNvSpPr/>
          <p:nvPr/>
        </p:nvSpPr>
        <p:spPr>
          <a:xfrm rot="-4209738">
            <a:off x="1981908" y="186965"/>
            <a:ext cx="1198797" cy="1693884"/>
          </a:xfrm>
          <a:custGeom>
            <a:avLst/>
            <a:gdLst/>
            <a:ahLst/>
            <a:cxnLst/>
            <a:rect l="l" t="t" r="r" b="b"/>
            <a:pathLst>
              <a:path w="545920" h="715960">
                <a:moveTo>
                  <a:pt x="0" y="0"/>
                </a:moveTo>
                <a:lnTo>
                  <a:pt x="545920" y="0"/>
                </a:lnTo>
                <a:lnTo>
                  <a:pt x="545920" y="715961"/>
                </a:lnTo>
                <a:lnTo>
                  <a:pt x="0" y="715961"/>
                </a:lnTo>
                <a:lnTo>
                  <a:pt x="0" y="0"/>
                </a:lnTo>
                <a:close/>
              </a:path>
            </a:pathLst>
          </a:custGeom>
          <a:blipFill>
            <a:blip r:embed="rId5"/>
            <a:stretch>
              <a:fillRect/>
            </a:stretch>
          </a:blipFill>
        </p:spPr>
      </p:sp>
      <p:sp>
        <p:nvSpPr>
          <p:cNvPr id="26" name="TextBox 15"/>
          <p:cNvSpPr txBox="1"/>
          <p:nvPr/>
        </p:nvSpPr>
        <p:spPr>
          <a:xfrm>
            <a:off x="3850324" y="2765198"/>
            <a:ext cx="2851039" cy="718145"/>
          </a:xfrm>
          <a:prstGeom prst="rect">
            <a:avLst/>
          </a:prstGeom>
          <a:solidFill>
            <a:schemeClr val="bg1"/>
          </a:solidFill>
          <a:ln>
            <a:solidFill>
              <a:schemeClr val="tx1"/>
            </a:solidFill>
          </a:ln>
        </p:spPr>
        <p:txBody>
          <a:bodyPr wrap="square" lIns="0" tIns="0" rIns="0" bIns="0" rtlCol="0" anchor="t">
            <a:spAutoFit/>
          </a:bodyPr>
          <a:lstStyle/>
          <a:p>
            <a:pPr algn="l">
              <a:lnSpc>
                <a:spcPts val="5632"/>
              </a:lnSpc>
            </a:pPr>
            <a:r>
              <a:rPr lang="en-US" sz="4400" dirty="0" smtClean="0">
                <a:solidFill>
                  <a:srgbClr val="30211C"/>
                </a:solidFill>
                <a:latin typeface="Poppins Bold"/>
              </a:rPr>
              <a:t>   LEVEL-2</a:t>
            </a:r>
            <a:endParaRPr lang="en-US" sz="4400" dirty="0">
              <a:solidFill>
                <a:srgbClr val="30211C"/>
              </a:solidFill>
              <a:latin typeface="Poppins Bold"/>
            </a:endParaRPr>
          </a:p>
        </p:txBody>
      </p:sp>
      <p:pic>
        <p:nvPicPr>
          <p:cNvPr id="18" name="Google Shape;184;p22"/>
          <p:cNvPicPr preferRelativeResize="0"/>
          <p:nvPr/>
        </p:nvPicPr>
        <p:blipFill>
          <a:blip r:embed="rId6">
            <a:alphaModFix/>
          </a:blip>
          <a:stretch>
            <a:fillRect/>
          </a:stretch>
        </p:blipFill>
        <p:spPr>
          <a:xfrm>
            <a:off x="3882981" y="4117987"/>
            <a:ext cx="10692990" cy="5410200"/>
          </a:xfrm>
          <a:prstGeom prst="rect">
            <a:avLst/>
          </a:prstGeom>
          <a:noFill/>
          <a:ln>
            <a:solidFill>
              <a:schemeClr val="tx1"/>
            </a:solidFill>
          </a:ln>
        </p:spPr>
      </p:pic>
      <p:sp>
        <p:nvSpPr>
          <p:cNvPr id="17" name="Freeform 4"/>
          <p:cNvSpPr/>
          <p:nvPr/>
        </p:nvSpPr>
        <p:spPr>
          <a:xfrm rot="-5245228">
            <a:off x="15411701" y="7567479"/>
            <a:ext cx="2001567" cy="3169467"/>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
        <p:nvSpPr>
          <p:cNvPr id="19" name="Freeform 6"/>
          <p:cNvSpPr/>
          <p:nvPr/>
        </p:nvSpPr>
        <p:spPr>
          <a:xfrm rot="6932246">
            <a:off x="15899745" y="7894061"/>
            <a:ext cx="2235306" cy="3323446"/>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Tree>
    <p:extLst>
      <p:ext uri="{BB962C8B-B14F-4D97-AF65-F5344CB8AC3E}">
        <p14:creationId xmlns:p14="http://schemas.microsoft.com/office/powerpoint/2010/main" val="852437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950" fill="hold">
                                          <p:stCondLst>
                                            <p:cond delay="0"/>
                                          </p:stCondLst>
                                        </p:cTn>
                                        <p:tgtEl>
                                          <p:spTgt spid="5"/>
                                        </p:tgtEl>
                                        <p:attrNameLst>
                                          <p:attrName>r</p:attrName>
                                        </p:attrNameLst>
                                      </p:cBhvr>
                                    </p:animRot>
                                    <p:animRot by="-240000">
                                      <p:cBhvr>
                                        <p:cTn id="7" dur="1900" fill="hold">
                                          <p:stCondLst>
                                            <p:cond delay="1900"/>
                                          </p:stCondLst>
                                        </p:cTn>
                                        <p:tgtEl>
                                          <p:spTgt spid="5"/>
                                        </p:tgtEl>
                                        <p:attrNameLst>
                                          <p:attrName>r</p:attrName>
                                        </p:attrNameLst>
                                      </p:cBhvr>
                                    </p:animRot>
                                    <p:animRot by="240000">
                                      <p:cBhvr>
                                        <p:cTn id="8" dur="1900" fill="hold">
                                          <p:stCondLst>
                                            <p:cond delay="3800"/>
                                          </p:stCondLst>
                                        </p:cTn>
                                        <p:tgtEl>
                                          <p:spTgt spid="5"/>
                                        </p:tgtEl>
                                        <p:attrNameLst>
                                          <p:attrName>r</p:attrName>
                                        </p:attrNameLst>
                                      </p:cBhvr>
                                    </p:animRot>
                                    <p:animRot by="-240000">
                                      <p:cBhvr>
                                        <p:cTn id="9" dur="1900" fill="hold">
                                          <p:stCondLst>
                                            <p:cond delay="5700"/>
                                          </p:stCondLst>
                                        </p:cTn>
                                        <p:tgtEl>
                                          <p:spTgt spid="5"/>
                                        </p:tgtEl>
                                        <p:attrNameLst>
                                          <p:attrName>r</p:attrName>
                                        </p:attrNameLst>
                                      </p:cBhvr>
                                    </p:animRot>
                                    <p:animRot by="120000">
                                      <p:cBhvr>
                                        <p:cTn id="10" dur="1900" fill="hold">
                                          <p:stCondLst>
                                            <p:cond delay="7600"/>
                                          </p:stCondLst>
                                        </p:cTn>
                                        <p:tgtEl>
                                          <p:spTgt spid="5"/>
                                        </p:tgtEl>
                                        <p:attrNameLst>
                                          <p:attrName>r</p:attrName>
                                        </p:attrNameLst>
                                      </p:cBhvr>
                                    </p:animRot>
                                  </p:childTnLst>
                                </p:cTn>
                              </p:par>
                              <p:par>
                                <p:cTn id="11" presetID="32" presetClass="emph" presetSubtype="0" fill="hold" nodeType="withEffect">
                                  <p:stCondLst>
                                    <p:cond delay="0"/>
                                  </p:stCondLst>
                                  <p:childTnLst>
                                    <p:animRot by="120000">
                                      <p:cBhvr>
                                        <p:cTn id="12" dur="950" fill="hold">
                                          <p:stCondLst>
                                            <p:cond delay="0"/>
                                          </p:stCondLst>
                                        </p:cTn>
                                        <p:tgtEl>
                                          <p:spTgt spid="16"/>
                                        </p:tgtEl>
                                        <p:attrNameLst>
                                          <p:attrName>r</p:attrName>
                                        </p:attrNameLst>
                                      </p:cBhvr>
                                    </p:animRot>
                                    <p:animRot by="-240000">
                                      <p:cBhvr>
                                        <p:cTn id="13" dur="1900" fill="hold">
                                          <p:stCondLst>
                                            <p:cond delay="1900"/>
                                          </p:stCondLst>
                                        </p:cTn>
                                        <p:tgtEl>
                                          <p:spTgt spid="16"/>
                                        </p:tgtEl>
                                        <p:attrNameLst>
                                          <p:attrName>r</p:attrName>
                                        </p:attrNameLst>
                                      </p:cBhvr>
                                    </p:animRot>
                                    <p:animRot by="240000">
                                      <p:cBhvr>
                                        <p:cTn id="14" dur="1900" fill="hold">
                                          <p:stCondLst>
                                            <p:cond delay="3800"/>
                                          </p:stCondLst>
                                        </p:cTn>
                                        <p:tgtEl>
                                          <p:spTgt spid="16"/>
                                        </p:tgtEl>
                                        <p:attrNameLst>
                                          <p:attrName>r</p:attrName>
                                        </p:attrNameLst>
                                      </p:cBhvr>
                                    </p:animRot>
                                    <p:animRot by="-240000">
                                      <p:cBhvr>
                                        <p:cTn id="15" dur="1900" fill="hold">
                                          <p:stCondLst>
                                            <p:cond delay="5700"/>
                                          </p:stCondLst>
                                        </p:cTn>
                                        <p:tgtEl>
                                          <p:spTgt spid="16"/>
                                        </p:tgtEl>
                                        <p:attrNameLst>
                                          <p:attrName>r</p:attrName>
                                        </p:attrNameLst>
                                      </p:cBhvr>
                                    </p:animRot>
                                    <p:animRot by="120000">
                                      <p:cBhvr>
                                        <p:cTn id="16" dur="1900" fill="hold">
                                          <p:stCondLst>
                                            <p:cond delay="7600"/>
                                          </p:stCondLst>
                                        </p:cTn>
                                        <p:tgtEl>
                                          <p:spTgt spid="16"/>
                                        </p:tgtEl>
                                        <p:attrNameLst>
                                          <p:attrName>r</p:attrName>
                                        </p:attrNameLst>
                                      </p:cBhvr>
                                    </p:animRot>
                                  </p:childTnLst>
                                </p:cTn>
                              </p:par>
                              <p:par>
                                <p:cTn id="17" presetID="32" presetClass="emph" presetSubtype="0" fill="hold" nodeType="withEffect">
                                  <p:stCondLst>
                                    <p:cond delay="0"/>
                                  </p:stCondLst>
                                  <p:childTnLst>
                                    <p:animRot by="120000">
                                      <p:cBhvr>
                                        <p:cTn id="18" dur="225" fill="hold">
                                          <p:stCondLst>
                                            <p:cond delay="0"/>
                                          </p:stCondLst>
                                        </p:cTn>
                                        <p:tgtEl>
                                          <p:spTgt spid="19"/>
                                        </p:tgtEl>
                                        <p:attrNameLst>
                                          <p:attrName>r</p:attrName>
                                        </p:attrNameLst>
                                      </p:cBhvr>
                                    </p:animRot>
                                    <p:animRot by="-240000">
                                      <p:cBhvr>
                                        <p:cTn id="19" dur="450" fill="hold">
                                          <p:stCondLst>
                                            <p:cond delay="450"/>
                                          </p:stCondLst>
                                        </p:cTn>
                                        <p:tgtEl>
                                          <p:spTgt spid="19"/>
                                        </p:tgtEl>
                                        <p:attrNameLst>
                                          <p:attrName>r</p:attrName>
                                        </p:attrNameLst>
                                      </p:cBhvr>
                                    </p:animRot>
                                    <p:animRot by="240000">
                                      <p:cBhvr>
                                        <p:cTn id="20" dur="450" fill="hold">
                                          <p:stCondLst>
                                            <p:cond delay="900"/>
                                          </p:stCondLst>
                                        </p:cTn>
                                        <p:tgtEl>
                                          <p:spTgt spid="19"/>
                                        </p:tgtEl>
                                        <p:attrNameLst>
                                          <p:attrName>r</p:attrName>
                                        </p:attrNameLst>
                                      </p:cBhvr>
                                    </p:animRot>
                                    <p:animRot by="-240000">
                                      <p:cBhvr>
                                        <p:cTn id="21" dur="450" fill="hold">
                                          <p:stCondLst>
                                            <p:cond delay="1350"/>
                                          </p:stCondLst>
                                        </p:cTn>
                                        <p:tgtEl>
                                          <p:spTgt spid="19"/>
                                        </p:tgtEl>
                                        <p:attrNameLst>
                                          <p:attrName>r</p:attrName>
                                        </p:attrNameLst>
                                      </p:cBhvr>
                                    </p:animRot>
                                    <p:animRot by="120000">
                                      <p:cBhvr>
                                        <p:cTn id="22" dur="450" fill="hold">
                                          <p:stCondLst>
                                            <p:cond delay="1800"/>
                                          </p:stCondLst>
                                        </p:cTn>
                                        <p:tgtEl>
                                          <p:spTgt spid="19"/>
                                        </p:tgtEl>
                                        <p:attrNameLst>
                                          <p:attrName>r</p:attrName>
                                        </p:attrNameLst>
                                      </p:cBhvr>
                                    </p:animRot>
                                  </p:childTnLst>
                                </p:cTn>
                              </p:par>
                              <p:par>
                                <p:cTn id="23" presetID="32" presetClass="emph" presetSubtype="0" fill="hold" nodeType="withEffect">
                                  <p:stCondLst>
                                    <p:cond delay="0"/>
                                  </p:stCondLst>
                                  <p:childTnLst>
                                    <p:animRot by="120000">
                                      <p:cBhvr>
                                        <p:cTn id="24" dur="1000" fill="hold">
                                          <p:stCondLst>
                                            <p:cond delay="0"/>
                                          </p:stCondLst>
                                        </p:cTn>
                                        <p:tgtEl>
                                          <p:spTgt spid="17"/>
                                        </p:tgtEl>
                                        <p:attrNameLst>
                                          <p:attrName>r</p:attrName>
                                        </p:attrNameLst>
                                      </p:cBhvr>
                                    </p:animRot>
                                    <p:animRot by="-240000">
                                      <p:cBhvr>
                                        <p:cTn id="25" dur="2000" fill="hold">
                                          <p:stCondLst>
                                            <p:cond delay="2000"/>
                                          </p:stCondLst>
                                        </p:cTn>
                                        <p:tgtEl>
                                          <p:spTgt spid="17"/>
                                        </p:tgtEl>
                                        <p:attrNameLst>
                                          <p:attrName>r</p:attrName>
                                        </p:attrNameLst>
                                      </p:cBhvr>
                                    </p:animRot>
                                    <p:animRot by="240000">
                                      <p:cBhvr>
                                        <p:cTn id="26" dur="2000" fill="hold">
                                          <p:stCondLst>
                                            <p:cond delay="4000"/>
                                          </p:stCondLst>
                                        </p:cTn>
                                        <p:tgtEl>
                                          <p:spTgt spid="17"/>
                                        </p:tgtEl>
                                        <p:attrNameLst>
                                          <p:attrName>r</p:attrName>
                                        </p:attrNameLst>
                                      </p:cBhvr>
                                    </p:animRot>
                                    <p:animRot by="-240000">
                                      <p:cBhvr>
                                        <p:cTn id="27" dur="2000" fill="hold">
                                          <p:stCondLst>
                                            <p:cond delay="6000"/>
                                          </p:stCondLst>
                                        </p:cTn>
                                        <p:tgtEl>
                                          <p:spTgt spid="17"/>
                                        </p:tgtEl>
                                        <p:attrNameLst>
                                          <p:attrName>r</p:attrName>
                                        </p:attrNameLst>
                                      </p:cBhvr>
                                    </p:animRot>
                                    <p:animRot by="120000">
                                      <p:cBhvr>
                                        <p:cTn id="28" dur="2000" fill="hold">
                                          <p:stCondLst>
                                            <p:cond delay="8000"/>
                                          </p:stCondLst>
                                        </p:cTn>
                                        <p:tgtEl>
                                          <p:spTgt spid="1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18008"/>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grpSp>
        <p:nvGrpSpPr>
          <p:cNvPr id="11" name="Group 11"/>
          <p:cNvGrpSpPr/>
          <p:nvPr/>
        </p:nvGrpSpPr>
        <p:grpSpPr>
          <a:xfrm>
            <a:off x="3861210" y="0"/>
            <a:ext cx="2867367" cy="6125656"/>
            <a:chOff x="0" y="0"/>
            <a:chExt cx="3823156" cy="8167541"/>
          </a:xfrm>
        </p:grpSpPr>
        <p:pic>
          <p:nvPicPr>
            <p:cNvPr id="12" name="Picture 12"/>
            <p:cNvPicPr>
              <a:picLocks noChangeAspect="1"/>
            </p:cNvPicPr>
            <p:nvPr/>
          </p:nvPicPr>
          <p:blipFill rotWithShape="1">
            <a:blip r:embed="rId4"/>
            <a:srcRect l="68883" t="-1" r="-1046" b="54222"/>
            <a:stretch/>
          </p:blipFill>
          <p:spPr>
            <a:xfrm>
              <a:off x="0" y="0"/>
              <a:ext cx="3823156" cy="8167541"/>
            </a:xfrm>
            <a:prstGeom prst="rect">
              <a:avLst/>
            </a:prstGeom>
          </p:spPr>
        </p:pic>
      </p:grpSp>
      <p:grpSp>
        <p:nvGrpSpPr>
          <p:cNvPr id="13" name="Group 13"/>
          <p:cNvGrpSpPr/>
          <p:nvPr/>
        </p:nvGrpSpPr>
        <p:grpSpPr>
          <a:xfrm>
            <a:off x="0" y="1964313"/>
            <a:ext cx="3374571" cy="8322687"/>
            <a:chOff x="0" y="0"/>
            <a:chExt cx="4499428" cy="11096915"/>
          </a:xfrm>
        </p:grpSpPr>
        <p:pic>
          <p:nvPicPr>
            <p:cNvPr id="14" name="Picture 14"/>
            <p:cNvPicPr>
              <a:picLocks noChangeAspect="1"/>
            </p:cNvPicPr>
            <p:nvPr/>
          </p:nvPicPr>
          <p:blipFill rotWithShape="1">
            <a:blip r:embed="rId4"/>
            <a:srcRect l="-1968" t="24616" r="64114" b="13183"/>
            <a:stretch/>
          </p:blipFill>
          <p:spPr>
            <a:xfrm>
              <a:off x="0" y="0"/>
              <a:ext cx="4499428" cy="11096915"/>
            </a:xfrm>
            <a:prstGeom prst="rect">
              <a:avLst/>
            </a:prstGeom>
          </p:spPr>
        </p:pic>
      </p:grpSp>
      <p:sp>
        <p:nvSpPr>
          <p:cNvPr id="15" name="TextBox 15"/>
          <p:cNvSpPr txBox="1"/>
          <p:nvPr/>
        </p:nvSpPr>
        <p:spPr>
          <a:xfrm>
            <a:off x="175489" y="1212080"/>
            <a:ext cx="4004625" cy="718145"/>
          </a:xfrm>
          <a:prstGeom prst="rect">
            <a:avLst/>
          </a:prstGeom>
          <a:solidFill>
            <a:schemeClr val="bg1"/>
          </a:solidFill>
          <a:ln>
            <a:solidFill>
              <a:schemeClr val="tx1"/>
            </a:solidFill>
          </a:ln>
        </p:spPr>
        <p:txBody>
          <a:bodyPr wrap="square" lIns="0" tIns="0" rIns="0" bIns="0" rtlCol="0" anchor="t">
            <a:spAutoFit/>
          </a:bodyPr>
          <a:lstStyle/>
          <a:p>
            <a:pPr algn="l">
              <a:lnSpc>
                <a:spcPts val="5632"/>
              </a:lnSpc>
            </a:pPr>
            <a:r>
              <a:rPr lang="en-US" sz="4400" dirty="0" smtClean="0">
                <a:solidFill>
                  <a:srgbClr val="30211C"/>
                </a:solidFill>
                <a:latin typeface="Poppins Bold"/>
              </a:rPr>
              <a:t>  ER DIAGRAM</a:t>
            </a:r>
            <a:endParaRPr lang="en-US" sz="4400" dirty="0">
              <a:solidFill>
                <a:srgbClr val="30211C"/>
              </a:solidFill>
              <a:latin typeface="Poppins Bold"/>
            </a:endParaRPr>
          </a:p>
        </p:txBody>
      </p:sp>
      <p:sp>
        <p:nvSpPr>
          <p:cNvPr id="16" name="Freeform 16"/>
          <p:cNvSpPr/>
          <p:nvPr/>
        </p:nvSpPr>
        <p:spPr>
          <a:xfrm rot="-4209738">
            <a:off x="1944221" y="106980"/>
            <a:ext cx="1350372" cy="1720208"/>
          </a:xfrm>
          <a:custGeom>
            <a:avLst/>
            <a:gdLst/>
            <a:ahLst/>
            <a:cxnLst/>
            <a:rect l="l" t="t" r="r" b="b"/>
            <a:pathLst>
              <a:path w="545920" h="715960">
                <a:moveTo>
                  <a:pt x="0" y="0"/>
                </a:moveTo>
                <a:lnTo>
                  <a:pt x="545920" y="0"/>
                </a:lnTo>
                <a:lnTo>
                  <a:pt x="545920" y="715961"/>
                </a:lnTo>
                <a:lnTo>
                  <a:pt x="0" y="715961"/>
                </a:lnTo>
                <a:lnTo>
                  <a:pt x="0" y="0"/>
                </a:lnTo>
                <a:close/>
              </a:path>
            </a:pathLst>
          </a:custGeom>
          <a:blipFill>
            <a:blip r:embed="rId5"/>
            <a:stretch>
              <a:fillRect/>
            </a:stretch>
          </a:blipFill>
        </p:spPr>
      </p:sp>
      <p:pic>
        <p:nvPicPr>
          <p:cNvPr id="17" name="Google Shape;190;p23"/>
          <p:cNvPicPr preferRelativeResize="0"/>
          <p:nvPr/>
        </p:nvPicPr>
        <p:blipFill rotWithShape="1">
          <a:blip r:embed="rId6">
            <a:alphaModFix/>
          </a:blip>
          <a:srcRect l="18106" t="17837"/>
          <a:stretch/>
        </p:blipFill>
        <p:spPr>
          <a:xfrm>
            <a:off x="4648200" y="623848"/>
            <a:ext cx="12611100" cy="9091652"/>
          </a:xfrm>
          <a:prstGeom prst="rect">
            <a:avLst/>
          </a:prstGeom>
          <a:noFill/>
          <a:ln>
            <a:solidFill>
              <a:schemeClr val="tx1"/>
            </a:solidFill>
          </a:ln>
        </p:spPr>
      </p:pic>
      <p:sp>
        <p:nvSpPr>
          <p:cNvPr id="18" name="Freeform 4"/>
          <p:cNvSpPr/>
          <p:nvPr/>
        </p:nvSpPr>
        <p:spPr>
          <a:xfrm rot="-5245228">
            <a:off x="16489778" y="8709947"/>
            <a:ext cx="1165485" cy="1661471"/>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
        <p:nvSpPr>
          <p:cNvPr id="19" name="Freeform 6"/>
          <p:cNvSpPr/>
          <p:nvPr/>
        </p:nvSpPr>
        <p:spPr>
          <a:xfrm rot="6932246">
            <a:off x="16878416" y="8813185"/>
            <a:ext cx="1301588" cy="1742188"/>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Tree>
    <p:extLst>
      <p:ext uri="{BB962C8B-B14F-4D97-AF65-F5344CB8AC3E}">
        <p14:creationId xmlns:p14="http://schemas.microsoft.com/office/powerpoint/2010/main" val="1315650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fill="remove" nodeType="withEffect">
                                  <p:stCondLst>
                                    <p:cond delay="0"/>
                                  </p:stCondLst>
                                  <p:childTnLst>
                                    <p:animClr clrSpc="rgb" dir="cw">
                                      <p:cBhvr override="childStyle">
                                        <p:cTn id="6" dur="5500" autoRev="1" fill="remove"/>
                                        <p:tgtEl>
                                          <p:spTgt spid="5"/>
                                        </p:tgtEl>
                                        <p:attrNameLst>
                                          <p:attrName>style.color</p:attrName>
                                        </p:attrNameLst>
                                      </p:cBhvr>
                                      <p:to>
                                        <a:schemeClr val="bg1"/>
                                      </p:to>
                                    </p:animClr>
                                    <p:animClr clrSpc="rgb" dir="cw">
                                      <p:cBhvr>
                                        <p:cTn id="7" dur="5500" autoRev="1" fill="remove"/>
                                        <p:tgtEl>
                                          <p:spTgt spid="5"/>
                                        </p:tgtEl>
                                        <p:attrNameLst>
                                          <p:attrName>fillcolor</p:attrName>
                                        </p:attrNameLst>
                                      </p:cBhvr>
                                      <p:to>
                                        <a:schemeClr val="bg1"/>
                                      </p:to>
                                    </p:animClr>
                                    <p:set>
                                      <p:cBhvr>
                                        <p:cTn id="8" dur="5500" autoRev="1" fill="remove"/>
                                        <p:tgtEl>
                                          <p:spTgt spid="5"/>
                                        </p:tgtEl>
                                        <p:attrNameLst>
                                          <p:attrName>fill.type</p:attrName>
                                        </p:attrNameLst>
                                      </p:cBhvr>
                                      <p:to>
                                        <p:strVal val="solid"/>
                                      </p:to>
                                    </p:set>
                                    <p:set>
                                      <p:cBhvr>
                                        <p:cTn id="9" dur="5500" autoRev="1" fill="remove"/>
                                        <p:tgtEl>
                                          <p:spTgt spid="5"/>
                                        </p:tgtEl>
                                        <p:attrNameLst>
                                          <p:attrName>fill.on</p:attrName>
                                        </p:attrNameLst>
                                      </p:cBhvr>
                                      <p:to>
                                        <p:strVal val="true"/>
                                      </p:to>
                                    </p:set>
                                  </p:childTnLst>
                                </p:cTn>
                              </p:par>
                              <p:par>
                                <p:cTn id="10" presetID="27" presetClass="emph" presetSubtype="0" fill="remove" nodeType="withEffect">
                                  <p:stCondLst>
                                    <p:cond delay="0"/>
                                  </p:stCondLst>
                                  <p:childTnLst>
                                    <p:animClr clrSpc="rgb" dir="cw">
                                      <p:cBhvr override="childStyle">
                                        <p:cTn id="11" dur="5500" autoRev="1" fill="remove"/>
                                        <p:tgtEl>
                                          <p:spTgt spid="16"/>
                                        </p:tgtEl>
                                        <p:attrNameLst>
                                          <p:attrName>style.color</p:attrName>
                                        </p:attrNameLst>
                                      </p:cBhvr>
                                      <p:to>
                                        <a:schemeClr val="bg1"/>
                                      </p:to>
                                    </p:animClr>
                                    <p:animClr clrSpc="rgb" dir="cw">
                                      <p:cBhvr>
                                        <p:cTn id="12" dur="5500" autoRev="1" fill="remove"/>
                                        <p:tgtEl>
                                          <p:spTgt spid="16"/>
                                        </p:tgtEl>
                                        <p:attrNameLst>
                                          <p:attrName>fillcolor</p:attrName>
                                        </p:attrNameLst>
                                      </p:cBhvr>
                                      <p:to>
                                        <a:schemeClr val="bg1"/>
                                      </p:to>
                                    </p:animClr>
                                    <p:set>
                                      <p:cBhvr>
                                        <p:cTn id="13" dur="5500" autoRev="1" fill="remove"/>
                                        <p:tgtEl>
                                          <p:spTgt spid="16"/>
                                        </p:tgtEl>
                                        <p:attrNameLst>
                                          <p:attrName>fill.type</p:attrName>
                                        </p:attrNameLst>
                                      </p:cBhvr>
                                      <p:to>
                                        <p:strVal val="solid"/>
                                      </p:to>
                                    </p:set>
                                    <p:set>
                                      <p:cBhvr>
                                        <p:cTn id="14" dur="5500" autoRev="1" fill="remove"/>
                                        <p:tgtEl>
                                          <p:spTgt spid="16"/>
                                        </p:tgtEl>
                                        <p:attrNameLst>
                                          <p:attrName>fill.on</p:attrName>
                                        </p:attrNameLst>
                                      </p:cBhvr>
                                      <p:to>
                                        <p:strVal val="true"/>
                                      </p:to>
                                    </p:set>
                                  </p:childTnLst>
                                </p:cTn>
                              </p:par>
                              <p:par>
                                <p:cTn id="15" presetID="32" presetClass="emph" presetSubtype="0" fill="hold" nodeType="withEffect">
                                  <p:stCondLst>
                                    <p:cond delay="0"/>
                                  </p:stCondLst>
                                  <p:childTnLst>
                                    <p:animRot by="120000">
                                      <p:cBhvr>
                                        <p:cTn id="16" dur="1100" fill="hold">
                                          <p:stCondLst>
                                            <p:cond delay="0"/>
                                          </p:stCondLst>
                                        </p:cTn>
                                        <p:tgtEl>
                                          <p:spTgt spid="5"/>
                                        </p:tgtEl>
                                        <p:attrNameLst>
                                          <p:attrName>r</p:attrName>
                                        </p:attrNameLst>
                                      </p:cBhvr>
                                    </p:animRot>
                                    <p:animRot by="-240000">
                                      <p:cBhvr>
                                        <p:cTn id="17" dur="2200" fill="hold">
                                          <p:stCondLst>
                                            <p:cond delay="2200"/>
                                          </p:stCondLst>
                                        </p:cTn>
                                        <p:tgtEl>
                                          <p:spTgt spid="5"/>
                                        </p:tgtEl>
                                        <p:attrNameLst>
                                          <p:attrName>r</p:attrName>
                                        </p:attrNameLst>
                                      </p:cBhvr>
                                    </p:animRot>
                                    <p:animRot by="240000">
                                      <p:cBhvr>
                                        <p:cTn id="18" dur="2200" fill="hold">
                                          <p:stCondLst>
                                            <p:cond delay="4400"/>
                                          </p:stCondLst>
                                        </p:cTn>
                                        <p:tgtEl>
                                          <p:spTgt spid="5"/>
                                        </p:tgtEl>
                                        <p:attrNameLst>
                                          <p:attrName>r</p:attrName>
                                        </p:attrNameLst>
                                      </p:cBhvr>
                                    </p:animRot>
                                    <p:animRot by="-240000">
                                      <p:cBhvr>
                                        <p:cTn id="19" dur="2200" fill="hold">
                                          <p:stCondLst>
                                            <p:cond delay="6600"/>
                                          </p:stCondLst>
                                        </p:cTn>
                                        <p:tgtEl>
                                          <p:spTgt spid="5"/>
                                        </p:tgtEl>
                                        <p:attrNameLst>
                                          <p:attrName>r</p:attrName>
                                        </p:attrNameLst>
                                      </p:cBhvr>
                                    </p:animRot>
                                    <p:animRot by="120000">
                                      <p:cBhvr>
                                        <p:cTn id="20" dur="2200" fill="hold">
                                          <p:stCondLst>
                                            <p:cond delay="8800"/>
                                          </p:stCondLst>
                                        </p:cTn>
                                        <p:tgtEl>
                                          <p:spTgt spid="5"/>
                                        </p:tgtEl>
                                        <p:attrNameLst>
                                          <p:attrName>r</p:attrName>
                                        </p:attrNameLst>
                                      </p:cBhvr>
                                    </p:animRot>
                                  </p:childTnLst>
                                </p:cTn>
                              </p:par>
                              <p:par>
                                <p:cTn id="21" presetID="32" presetClass="emph" presetSubtype="0" fill="hold" nodeType="withEffect">
                                  <p:stCondLst>
                                    <p:cond delay="0"/>
                                  </p:stCondLst>
                                  <p:childTnLst>
                                    <p:animRot by="120000">
                                      <p:cBhvr>
                                        <p:cTn id="22" dur="1100" fill="hold">
                                          <p:stCondLst>
                                            <p:cond delay="0"/>
                                          </p:stCondLst>
                                        </p:cTn>
                                        <p:tgtEl>
                                          <p:spTgt spid="16"/>
                                        </p:tgtEl>
                                        <p:attrNameLst>
                                          <p:attrName>r</p:attrName>
                                        </p:attrNameLst>
                                      </p:cBhvr>
                                    </p:animRot>
                                    <p:animRot by="-240000">
                                      <p:cBhvr>
                                        <p:cTn id="23" dur="2200" fill="hold">
                                          <p:stCondLst>
                                            <p:cond delay="2200"/>
                                          </p:stCondLst>
                                        </p:cTn>
                                        <p:tgtEl>
                                          <p:spTgt spid="16"/>
                                        </p:tgtEl>
                                        <p:attrNameLst>
                                          <p:attrName>r</p:attrName>
                                        </p:attrNameLst>
                                      </p:cBhvr>
                                    </p:animRot>
                                    <p:animRot by="240000">
                                      <p:cBhvr>
                                        <p:cTn id="24" dur="2200" fill="hold">
                                          <p:stCondLst>
                                            <p:cond delay="4400"/>
                                          </p:stCondLst>
                                        </p:cTn>
                                        <p:tgtEl>
                                          <p:spTgt spid="16"/>
                                        </p:tgtEl>
                                        <p:attrNameLst>
                                          <p:attrName>r</p:attrName>
                                        </p:attrNameLst>
                                      </p:cBhvr>
                                    </p:animRot>
                                    <p:animRot by="-240000">
                                      <p:cBhvr>
                                        <p:cTn id="25" dur="2200" fill="hold">
                                          <p:stCondLst>
                                            <p:cond delay="6600"/>
                                          </p:stCondLst>
                                        </p:cTn>
                                        <p:tgtEl>
                                          <p:spTgt spid="16"/>
                                        </p:tgtEl>
                                        <p:attrNameLst>
                                          <p:attrName>r</p:attrName>
                                        </p:attrNameLst>
                                      </p:cBhvr>
                                    </p:animRot>
                                    <p:animRot by="120000">
                                      <p:cBhvr>
                                        <p:cTn id="26" dur="2200" fill="hold">
                                          <p:stCondLst>
                                            <p:cond delay="8800"/>
                                          </p:stCondLst>
                                        </p:cTn>
                                        <p:tgtEl>
                                          <p:spTgt spid="16"/>
                                        </p:tgtEl>
                                        <p:attrNameLst>
                                          <p:attrName>r</p:attrName>
                                        </p:attrNameLst>
                                      </p:cBhvr>
                                    </p:animRot>
                                  </p:childTnLst>
                                </p:cTn>
                              </p:par>
                              <p:par>
                                <p:cTn id="27" presetID="32" presetClass="emph" presetSubtype="0" fill="hold" nodeType="withEffect">
                                  <p:stCondLst>
                                    <p:cond delay="0"/>
                                  </p:stCondLst>
                                  <p:childTnLst>
                                    <p:animRot by="120000">
                                      <p:cBhvr>
                                        <p:cTn id="28" dur="225" fill="hold">
                                          <p:stCondLst>
                                            <p:cond delay="0"/>
                                          </p:stCondLst>
                                        </p:cTn>
                                        <p:tgtEl>
                                          <p:spTgt spid="19"/>
                                        </p:tgtEl>
                                        <p:attrNameLst>
                                          <p:attrName>r</p:attrName>
                                        </p:attrNameLst>
                                      </p:cBhvr>
                                    </p:animRot>
                                    <p:animRot by="-240000">
                                      <p:cBhvr>
                                        <p:cTn id="29" dur="450" fill="hold">
                                          <p:stCondLst>
                                            <p:cond delay="450"/>
                                          </p:stCondLst>
                                        </p:cTn>
                                        <p:tgtEl>
                                          <p:spTgt spid="19"/>
                                        </p:tgtEl>
                                        <p:attrNameLst>
                                          <p:attrName>r</p:attrName>
                                        </p:attrNameLst>
                                      </p:cBhvr>
                                    </p:animRot>
                                    <p:animRot by="240000">
                                      <p:cBhvr>
                                        <p:cTn id="30" dur="450" fill="hold">
                                          <p:stCondLst>
                                            <p:cond delay="900"/>
                                          </p:stCondLst>
                                        </p:cTn>
                                        <p:tgtEl>
                                          <p:spTgt spid="19"/>
                                        </p:tgtEl>
                                        <p:attrNameLst>
                                          <p:attrName>r</p:attrName>
                                        </p:attrNameLst>
                                      </p:cBhvr>
                                    </p:animRot>
                                    <p:animRot by="-240000">
                                      <p:cBhvr>
                                        <p:cTn id="31" dur="450" fill="hold">
                                          <p:stCondLst>
                                            <p:cond delay="1350"/>
                                          </p:stCondLst>
                                        </p:cTn>
                                        <p:tgtEl>
                                          <p:spTgt spid="19"/>
                                        </p:tgtEl>
                                        <p:attrNameLst>
                                          <p:attrName>r</p:attrName>
                                        </p:attrNameLst>
                                      </p:cBhvr>
                                    </p:animRot>
                                    <p:animRot by="120000">
                                      <p:cBhvr>
                                        <p:cTn id="32" dur="450" fill="hold">
                                          <p:stCondLst>
                                            <p:cond delay="1800"/>
                                          </p:stCondLst>
                                        </p:cTn>
                                        <p:tgtEl>
                                          <p:spTgt spid="19"/>
                                        </p:tgtEl>
                                        <p:attrNameLst>
                                          <p:attrName>r</p:attrName>
                                        </p:attrNameLst>
                                      </p:cBhvr>
                                    </p:animRot>
                                  </p:childTnLst>
                                </p:cTn>
                              </p:par>
                              <p:par>
                                <p:cTn id="33" presetID="32" presetClass="emph" presetSubtype="0" fill="hold" nodeType="withEffect">
                                  <p:stCondLst>
                                    <p:cond delay="0"/>
                                  </p:stCondLst>
                                  <p:childTnLst>
                                    <p:animRot by="120000">
                                      <p:cBhvr>
                                        <p:cTn id="34" dur="1000" fill="hold">
                                          <p:stCondLst>
                                            <p:cond delay="0"/>
                                          </p:stCondLst>
                                        </p:cTn>
                                        <p:tgtEl>
                                          <p:spTgt spid="18"/>
                                        </p:tgtEl>
                                        <p:attrNameLst>
                                          <p:attrName>r</p:attrName>
                                        </p:attrNameLst>
                                      </p:cBhvr>
                                    </p:animRot>
                                    <p:animRot by="-240000">
                                      <p:cBhvr>
                                        <p:cTn id="35" dur="2000" fill="hold">
                                          <p:stCondLst>
                                            <p:cond delay="2000"/>
                                          </p:stCondLst>
                                        </p:cTn>
                                        <p:tgtEl>
                                          <p:spTgt spid="18"/>
                                        </p:tgtEl>
                                        <p:attrNameLst>
                                          <p:attrName>r</p:attrName>
                                        </p:attrNameLst>
                                      </p:cBhvr>
                                    </p:animRot>
                                    <p:animRot by="240000">
                                      <p:cBhvr>
                                        <p:cTn id="36" dur="2000" fill="hold">
                                          <p:stCondLst>
                                            <p:cond delay="4000"/>
                                          </p:stCondLst>
                                        </p:cTn>
                                        <p:tgtEl>
                                          <p:spTgt spid="18"/>
                                        </p:tgtEl>
                                        <p:attrNameLst>
                                          <p:attrName>r</p:attrName>
                                        </p:attrNameLst>
                                      </p:cBhvr>
                                    </p:animRot>
                                    <p:animRot by="-240000">
                                      <p:cBhvr>
                                        <p:cTn id="37" dur="2000" fill="hold">
                                          <p:stCondLst>
                                            <p:cond delay="6000"/>
                                          </p:stCondLst>
                                        </p:cTn>
                                        <p:tgtEl>
                                          <p:spTgt spid="18"/>
                                        </p:tgtEl>
                                        <p:attrNameLst>
                                          <p:attrName>r</p:attrName>
                                        </p:attrNameLst>
                                      </p:cBhvr>
                                    </p:animRot>
                                    <p:animRot by="120000">
                                      <p:cBhvr>
                                        <p:cTn id="38" dur="2000" fill="hold">
                                          <p:stCondLst>
                                            <p:cond delay="8000"/>
                                          </p:stCondLst>
                                        </p:cTn>
                                        <p:tgtEl>
                                          <p:spTgt spid="1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03261"/>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grpSp>
        <p:nvGrpSpPr>
          <p:cNvPr id="13" name="Group 13"/>
          <p:cNvGrpSpPr/>
          <p:nvPr/>
        </p:nvGrpSpPr>
        <p:grpSpPr>
          <a:xfrm>
            <a:off x="8275501" y="1066800"/>
            <a:ext cx="9465492" cy="4114800"/>
            <a:chOff x="0" y="0"/>
            <a:chExt cx="12620655" cy="5486400"/>
          </a:xfrm>
        </p:grpSpPr>
        <p:pic>
          <p:nvPicPr>
            <p:cNvPr id="14" name="Picture 14"/>
            <p:cNvPicPr>
              <a:picLocks noChangeAspect="1"/>
            </p:cNvPicPr>
            <p:nvPr/>
          </p:nvPicPr>
          <p:blipFill>
            <a:blip r:embed="rId4"/>
            <a:srcRect t="20781" b="13970"/>
            <a:stretch>
              <a:fillRect/>
            </a:stretch>
          </p:blipFill>
          <p:spPr>
            <a:xfrm>
              <a:off x="0" y="0"/>
              <a:ext cx="12620655" cy="5486400"/>
            </a:xfrm>
            <a:prstGeom prst="rect">
              <a:avLst/>
            </a:prstGeom>
          </p:spPr>
        </p:pic>
      </p:grpSp>
      <p:sp>
        <p:nvSpPr>
          <p:cNvPr id="15" name="TextBox 15"/>
          <p:cNvSpPr txBox="1"/>
          <p:nvPr/>
        </p:nvSpPr>
        <p:spPr>
          <a:xfrm>
            <a:off x="861992" y="1790700"/>
            <a:ext cx="6374982" cy="797141"/>
          </a:xfrm>
          <a:prstGeom prst="rect">
            <a:avLst/>
          </a:prstGeom>
        </p:spPr>
        <p:txBody>
          <a:bodyPr wrap="square" lIns="0" tIns="0" rIns="0" bIns="0" rtlCol="0" anchor="t">
            <a:spAutoFit/>
          </a:bodyPr>
          <a:lstStyle/>
          <a:p>
            <a:pPr algn="l">
              <a:lnSpc>
                <a:spcPts val="5632"/>
              </a:lnSpc>
            </a:pPr>
            <a:r>
              <a:rPr lang="en-US" sz="7200" u="sng" dirty="0" smtClean="0">
                <a:solidFill>
                  <a:srgbClr val="30211C"/>
                </a:solidFill>
                <a:latin typeface="Poppins Bold"/>
              </a:rPr>
              <a:t>CONCLUSION</a:t>
            </a:r>
            <a:endParaRPr lang="en-US" sz="7200" u="sng" dirty="0">
              <a:solidFill>
                <a:srgbClr val="30211C"/>
              </a:solidFill>
              <a:latin typeface="Poppins Bold"/>
            </a:endParaRPr>
          </a:p>
        </p:txBody>
      </p:sp>
      <p:sp>
        <p:nvSpPr>
          <p:cNvPr id="16" name="Freeform 16"/>
          <p:cNvSpPr/>
          <p:nvPr/>
        </p:nvSpPr>
        <p:spPr>
          <a:xfrm rot="17104985">
            <a:off x="2855241" y="475492"/>
            <a:ext cx="1453872" cy="1904057"/>
          </a:xfrm>
          <a:custGeom>
            <a:avLst/>
            <a:gdLst/>
            <a:ahLst/>
            <a:cxnLst/>
            <a:rect l="l" t="t" r="r" b="b"/>
            <a:pathLst>
              <a:path w="545920" h="715960">
                <a:moveTo>
                  <a:pt x="0" y="0"/>
                </a:moveTo>
                <a:lnTo>
                  <a:pt x="545920" y="0"/>
                </a:lnTo>
                <a:lnTo>
                  <a:pt x="545920" y="715961"/>
                </a:lnTo>
                <a:lnTo>
                  <a:pt x="0" y="715961"/>
                </a:lnTo>
                <a:lnTo>
                  <a:pt x="0" y="0"/>
                </a:lnTo>
                <a:close/>
              </a:path>
            </a:pathLst>
          </a:custGeom>
          <a:blipFill>
            <a:blip r:embed="rId5"/>
            <a:stretch>
              <a:fillRect/>
            </a:stretch>
          </a:blipFill>
        </p:spPr>
      </p:sp>
      <p:sp>
        <p:nvSpPr>
          <p:cNvPr id="19" name="Rectangle 18"/>
          <p:cNvSpPr/>
          <p:nvPr/>
        </p:nvSpPr>
        <p:spPr>
          <a:xfrm>
            <a:off x="861991" y="3131207"/>
            <a:ext cx="15825809" cy="5293757"/>
          </a:xfrm>
          <a:prstGeom prst="rect">
            <a:avLst/>
          </a:prstGeom>
          <a:solidFill>
            <a:schemeClr val="bg1"/>
          </a:solidFill>
          <a:ln>
            <a:solidFill>
              <a:schemeClr val="tx1"/>
            </a:solidFill>
          </a:ln>
        </p:spPr>
        <p:txBody>
          <a:bodyPr wrap="square" lIns="365760" tIns="182880" rIns="365760" bIns="182880">
            <a:spAutoFit/>
          </a:bodyPr>
          <a:lstStyle/>
          <a:p>
            <a:pPr marL="63500" marR="78740" indent="510540" algn="just"/>
            <a:r>
              <a:rPr lang="en-US" sz="4000" dirty="0">
                <a:solidFill>
                  <a:srgbClr val="0D0F1A"/>
                </a:solidFill>
                <a:latin typeface="Times New Roman"/>
                <a:ea typeface="Times New Roman"/>
                <a:cs typeface="Times New Roman"/>
                <a:sym typeface="Times New Roman"/>
              </a:rPr>
              <a:t>Cultivate Hub is a comprehensive platform that caters to the diverse needs of farmers, offering valuable insights and resources for crop cultivation, livestock management, and agricultural technology. From market trends to advance pay </a:t>
            </a:r>
            <a:r>
              <a:rPr lang="en-US" sz="4000" dirty="0" err="1">
                <a:solidFill>
                  <a:srgbClr val="0D0F1A"/>
                </a:solidFill>
                <a:latin typeface="Times New Roman"/>
                <a:ea typeface="Times New Roman"/>
                <a:cs typeface="Times New Roman"/>
                <a:sym typeface="Times New Roman"/>
              </a:rPr>
              <a:t>cheques</a:t>
            </a:r>
            <a:r>
              <a:rPr lang="en-US" sz="4000" dirty="0">
                <a:solidFill>
                  <a:srgbClr val="0D0F1A"/>
                </a:solidFill>
                <a:latin typeface="Times New Roman"/>
                <a:ea typeface="Times New Roman"/>
                <a:cs typeface="Times New Roman"/>
                <a:sym typeface="Times New Roman"/>
              </a:rPr>
              <a:t> in agriculture, Cultivate Hub is a one-stop destination for all things agriculture. Its user-friendly design ensures easy navigation and accessibility, making it an indispensable resource for anyone involved in the agricultural industry.</a:t>
            </a:r>
            <a:endParaRPr lang="en-US" sz="4000" dirty="0">
              <a:solidFill>
                <a:schemeClr val="dk2"/>
              </a:solidFill>
              <a:ea typeface="Calibri"/>
              <a:cs typeface="Calibri"/>
              <a:sym typeface="Calibri"/>
            </a:endParaRPr>
          </a:p>
          <a:p>
            <a:pPr marL="63500" marR="78740" lvl="0" indent="510540" algn="just"/>
            <a:endParaRPr lang="en-US" sz="4000" dirty="0">
              <a:solidFill>
                <a:srgbClr val="000000"/>
              </a:solidFill>
              <a:latin typeface="Times New Roman"/>
              <a:ea typeface="Times New Roman"/>
              <a:cs typeface="Times New Roman"/>
              <a:sym typeface="Times New Roman"/>
            </a:endParaRPr>
          </a:p>
        </p:txBody>
      </p:sp>
      <p:sp>
        <p:nvSpPr>
          <p:cNvPr id="12" name="Freeform 4"/>
          <p:cNvSpPr/>
          <p:nvPr/>
        </p:nvSpPr>
        <p:spPr>
          <a:xfrm rot="-5245228">
            <a:off x="15411701" y="7567479"/>
            <a:ext cx="2001567" cy="3169467"/>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
        <p:nvSpPr>
          <p:cNvPr id="17" name="Freeform 6"/>
          <p:cNvSpPr/>
          <p:nvPr/>
        </p:nvSpPr>
        <p:spPr>
          <a:xfrm rot="6932246">
            <a:off x="15899745" y="7894061"/>
            <a:ext cx="2235306" cy="3323446"/>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Tree>
    <p:extLst>
      <p:ext uri="{BB962C8B-B14F-4D97-AF65-F5344CB8AC3E}">
        <p14:creationId xmlns:p14="http://schemas.microsoft.com/office/powerpoint/2010/main" val="4136418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50" fill="hold">
                                          <p:stCondLst>
                                            <p:cond delay="0"/>
                                          </p:stCondLst>
                                        </p:cTn>
                                        <p:tgtEl>
                                          <p:spTgt spid="5"/>
                                        </p:tgtEl>
                                        <p:attrNameLst>
                                          <p:attrName>r</p:attrName>
                                        </p:attrNameLst>
                                      </p:cBhvr>
                                    </p:animRot>
                                    <p:animRot by="-240000">
                                      <p:cBhvr>
                                        <p:cTn id="7" dur="2100" fill="hold">
                                          <p:stCondLst>
                                            <p:cond delay="2100"/>
                                          </p:stCondLst>
                                        </p:cTn>
                                        <p:tgtEl>
                                          <p:spTgt spid="5"/>
                                        </p:tgtEl>
                                        <p:attrNameLst>
                                          <p:attrName>r</p:attrName>
                                        </p:attrNameLst>
                                      </p:cBhvr>
                                    </p:animRot>
                                    <p:animRot by="240000">
                                      <p:cBhvr>
                                        <p:cTn id="8" dur="2100" fill="hold">
                                          <p:stCondLst>
                                            <p:cond delay="4200"/>
                                          </p:stCondLst>
                                        </p:cTn>
                                        <p:tgtEl>
                                          <p:spTgt spid="5"/>
                                        </p:tgtEl>
                                        <p:attrNameLst>
                                          <p:attrName>r</p:attrName>
                                        </p:attrNameLst>
                                      </p:cBhvr>
                                    </p:animRot>
                                    <p:animRot by="-240000">
                                      <p:cBhvr>
                                        <p:cTn id="9" dur="2100" fill="hold">
                                          <p:stCondLst>
                                            <p:cond delay="6300"/>
                                          </p:stCondLst>
                                        </p:cTn>
                                        <p:tgtEl>
                                          <p:spTgt spid="5"/>
                                        </p:tgtEl>
                                        <p:attrNameLst>
                                          <p:attrName>r</p:attrName>
                                        </p:attrNameLst>
                                      </p:cBhvr>
                                    </p:animRot>
                                    <p:animRot by="120000">
                                      <p:cBhvr>
                                        <p:cTn id="10" dur="2100" fill="hold">
                                          <p:stCondLst>
                                            <p:cond delay="8400"/>
                                          </p:stCondLst>
                                        </p:cTn>
                                        <p:tgtEl>
                                          <p:spTgt spid="5"/>
                                        </p:tgtEl>
                                        <p:attrNameLst>
                                          <p:attrName>r</p:attrName>
                                        </p:attrNameLst>
                                      </p:cBhvr>
                                    </p:animRot>
                                  </p:childTnLst>
                                </p:cTn>
                              </p:par>
                              <p:par>
                                <p:cTn id="11" presetID="32" presetClass="emph" presetSubtype="0" fill="hold" nodeType="withEffect">
                                  <p:stCondLst>
                                    <p:cond delay="0"/>
                                  </p:stCondLst>
                                  <p:childTnLst>
                                    <p:animRot by="120000">
                                      <p:cBhvr>
                                        <p:cTn id="12" dur="1050" fill="hold">
                                          <p:stCondLst>
                                            <p:cond delay="0"/>
                                          </p:stCondLst>
                                        </p:cTn>
                                        <p:tgtEl>
                                          <p:spTgt spid="16"/>
                                        </p:tgtEl>
                                        <p:attrNameLst>
                                          <p:attrName>r</p:attrName>
                                        </p:attrNameLst>
                                      </p:cBhvr>
                                    </p:animRot>
                                    <p:animRot by="-240000">
                                      <p:cBhvr>
                                        <p:cTn id="13" dur="2100" fill="hold">
                                          <p:stCondLst>
                                            <p:cond delay="2100"/>
                                          </p:stCondLst>
                                        </p:cTn>
                                        <p:tgtEl>
                                          <p:spTgt spid="16"/>
                                        </p:tgtEl>
                                        <p:attrNameLst>
                                          <p:attrName>r</p:attrName>
                                        </p:attrNameLst>
                                      </p:cBhvr>
                                    </p:animRot>
                                    <p:animRot by="240000">
                                      <p:cBhvr>
                                        <p:cTn id="14" dur="2100" fill="hold">
                                          <p:stCondLst>
                                            <p:cond delay="4200"/>
                                          </p:stCondLst>
                                        </p:cTn>
                                        <p:tgtEl>
                                          <p:spTgt spid="16"/>
                                        </p:tgtEl>
                                        <p:attrNameLst>
                                          <p:attrName>r</p:attrName>
                                        </p:attrNameLst>
                                      </p:cBhvr>
                                    </p:animRot>
                                    <p:animRot by="-240000">
                                      <p:cBhvr>
                                        <p:cTn id="15" dur="2100" fill="hold">
                                          <p:stCondLst>
                                            <p:cond delay="6300"/>
                                          </p:stCondLst>
                                        </p:cTn>
                                        <p:tgtEl>
                                          <p:spTgt spid="16"/>
                                        </p:tgtEl>
                                        <p:attrNameLst>
                                          <p:attrName>r</p:attrName>
                                        </p:attrNameLst>
                                      </p:cBhvr>
                                    </p:animRot>
                                    <p:animRot by="120000">
                                      <p:cBhvr>
                                        <p:cTn id="16" dur="2100" fill="hold">
                                          <p:stCondLst>
                                            <p:cond delay="8400"/>
                                          </p:stCondLst>
                                        </p:cTn>
                                        <p:tgtEl>
                                          <p:spTgt spid="16"/>
                                        </p:tgtEl>
                                        <p:attrNameLst>
                                          <p:attrName>r</p:attrName>
                                        </p:attrNameLst>
                                      </p:cBhvr>
                                    </p:animRot>
                                  </p:childTnLst>
                                </p:cTn>
                              </p:par>
                              <p:par>
                                <p:cTn id="17" presetID="32" presetClass="emph" presetSubtype="0" fill="hold" nodeType="withEffect">
                                  <p:stCondLst>
                                    <p:cond delay="0"/>
                                  </p:stCondLst>
                                  <p:childTnLst>
                                    <p:animRot by="120000">
                                      <p:cBhvr>
                                        <p:cTn id="18" dur="225" fill="hold">
                                          <p:stCondLst>
                                            <p:cond delay="0"/>
                                          </p:stCondLst>
                                        </p:cTn>
                                        <p:tgtEl>
                                          <p:spTgt spid="17"/>
                                        </p:tgtEl>
                                        <p:attrNameLst>
                                          <p:attrName>r</p:attrName>
                                        </p:attrNameLst>
                                      </p:cBhvr>
                                    </p:animRot>
                                    <p:animRot by="-240000">
                                      <p:cBhvr>
                                        <p:cTn id="19" dur="450" fill="hold">
                                          <p:stCondLst>
                                            <p:cond delay="450"/>
                                          </p:stCondLst>
                                        </p:cTn>
                                        <p:tgtEl>
                                          <p:spTgt spid="17"/>
                                        </p:tgtEl>
                                        <p:attrNameLst>
                                          <p:attrName>r</p:attrName>
                                        </p:attrNameLst>
                                      </p:cBhvr>
                                    </p:animRot>
                                    <p:animRot by="240000">
                                      <p:cBhvr>
                                        <p:cTn id="20" dur="450" fill="hold">
                                          <p:stCondLst>
                                            <p:cond delay="900"/>
                                          </p:stCondLst>
                                        </p:cTn>
                                        <p:tgtEl>
                                          <p:spTgt spid="17"/>
                                        </p:tgtEl>
                                        <p:attrNameLst>
                                          <p:attrName>r</p:attrName>
                                        </p:attrNameLst>
                                      </p:cBhvr>
                                    </p:animRot>
                                    <p:animRot by="-240000">
                                      <p:cBhvr>
                                        <p:cTn id="21" dur="450" fill="hold">
                                          <p:stCondLst>
                                            <p:cond delay="1350"/>
                                          </p:stCondLst>
                                        </p:cTn>
                                        <p:tgtEl>
                                          <p:spTgt spid="17"/>
                                        </p:tgtEl>
                                        <p:attrNameLst>
                                          <p:attrName>r</p:attrName>
                                        </p:attrNameLst>
                                      </p:cBhvr>
                                    </p:animRot>
                                    <p:animRot by="120000">
                                      <p:cBhvr>
                                        <p:cTn id="22" dur="450" fill="hold">
                                          <p:stCondLst>
                                            <p:cond delay="1800"/>
                                          </p:stCondLst>
                                        </p:cTn>
                                        <p:tgtEl>
                                          <p:spTgt spid="17"/>
                                        </p:tgtEl>
                                        <p:attrNameLst>
                                          <p:attrName>r</p:attrName>
                                        </p:attrNameLst>
                                      </p:cBhvr>
                                    </p:animRot>
                                  </p:childTnLst>
                                </p:cTn>
                              </p:par>
                              <p:par>
                                <p:cTn id="23" presetID="32" presetClass="emph" presetSubtype="0" fill="hold" nodeType="withEffect">
                                  <p:stCondLst>
                                    <p:cond delay="0"/>
                                  </p:stCondLst>
                                  <p:childTnLst>
                                    <p:animRot by="120000">
                                      <p:cBhvr>
                                        <p:cTn id="24" dur="1000" fill="hold">
                                          <p:stCondLst>
                                            <p:cond delay="0"/>
                                          </p:stCondLst>
                                        </p:cTn>
                                        <p:tgtEl>
                                          <p:spTgt spid="12"/>
                                        </p:tgtEl>
                                        <p:attrNameLst>
                                          <p:attrName>r</p:attrName>
                                        </p:attrNameLst>
                                      </p:cBhvr>
                                    </p:animRot>
                                    <p:animRot by="-240000">
                                      <p:cBhvr>
                                        <p:cTn id="25" dur="2000" fill="hold">
                                          <p:stCondLst>
                                            <p:cond delay="2000"/>
                                          </p:stCondLst>
                                        </p:cTn>
                                        <p:tgtEl>
                                          <p:spTgt spid="12"/>
                                        </p:tgtEl>
                                        <p:attrNameLst>
                                          <p:attrName>r</p:attrName>
                                        </p:attrNameLst>
                                      </p:cBhvr>
                                    </p:animRot>
                                    <p:animRot by="240000">
                                      <p:cBhvr>
                                        <p:cTn id="26" dur="2000" fill="hold">
                                          <p:stCondLst>
                                            <p:cond delay="4000"/>
                                          </p:stCondLst>
                                        </p:cTn>
                                        <p:tgtEl>
                                          <p:spTgt spid="12"/>
                                        </p:tgtEl>
                                        <p:attrNameLst>
                                          <p:attrName>r</p:attrName>
                                        </p:attrNameLst>
                                      </p:cBhvr>
                                    </p:animRot>
                                    <p:animRot by="-240000">
                                      <p:cBhvr>
                                        <p:cTn id="27" dur="2000" fill="hold">
                                          <p:stCondLst>
                                            <p:cond delay="6000"/>
                                          </p:stCondLst>
                                        </p:cTn>
                                        <p:tgtEl>
                                          <p:spTgt spid="12"/>
                                        </p:tgtEl>
                                        <p:attrNameLst>
                                          <p:attrName>r</p:attrName>
                                        </p:attrNameLst>
                                      </p:cBhvr>
                                    </p:animRot>
                                    <p:animRot by="120000">
                                      <p:cBhvr>
                                        <p:cTn id="28" dur="2000" fill="hold">
                                          <p:stCondLst>
                                            <p:cond delay="8000"/>
                                          </p:stCondLst>
                                        </p:cTn>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03261"/>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grpSp>
        <p:nvGrpSpPr>
          <p:cNvPr id="13" name="Group 13"/>
          <p:cNvGrpSpPr/>
          <p:nvPr/>
        </p:nvGrpSpPr>
        <p:grpSpPr>
          <a:xfrm>
            <a:off x="8275501" y="1066800"/>
            <a:ext cx="9465492" cy="4114800"/>
            <a:chOff x="0" y="0"/>
            <a:chExt cx="12620655" cy="5486400"/>
          </a:xfrm>
        </p:grpSpPr>
        <p:pic>
          <p:nvPicPr>
            <p:cNvPr id="14" name="Picture 14"/>
            <p:cNvPicPr>
              <a:picLocks noChangeAspect="1"/>
            </p:cNvPicPr>
            <p:nvPr/>
          </p:nvPicPr>
          <p:blipFill>
            <a:blip r:embed="rId4"/>
            <a:srcRect t="20781" b="13970"/>
            <a:stretch>
              <a:fillRect/>
            </a:stretch>
          </p:blipFill>
          <p:spPr>
            <a:xfrm>
              <a:off x="0" y="0"/>
              <a:ext cx="12620655" cy="5486400"/>
            </a:xfrm>
            <a:prstGeom prst="rect">
              <a:avLst/>
            </a:prstGeom>
          </p:spPr>
        </p:pic>
      </p:grpSp>
      <p:sp>
        <p:nvSpPr>
          <p:cNvPr id="15" name="TextBox 15"/>
          <p:cNvSpPr txBox="1"/>
          <p:nvPr/>
        </p:nvSpPr>
        <p:spPr>
          <a:xfrm>
            <a:off x="861992" y="1790700"/>
            <a:ext cx="6986608" cy="718145"/>
          </a:xfrm>
          <a:prstGeom prst="rect">
            <a:avLst/>
          </a:prstGeom>
        </p:spPr>
        <p:txBody>
          <a:bodyPr wrap="square" lIns="0" tIns="0" rIns="0" bIns="0" rtlCol="0" anchor="t">
            <a:spAutoFit/>
          </a:bodyPr>
          <a:lstStyle/>
          <a:p>
            <a:pPr algn="l">
              <a:lnSpc>
                <a:spcPts val="5632"/>
              </a:lnSpc>
            </a:pPr>
            <a:r>
              <a:rPr lang="en-US" sz="7200" u="sng" dirty="0" smtClean="0">
                <a:solidFill>
                  <a:srgbClr val="30211C"/>
                </a:solidFill>
                <a:latin typeface="Poppins Bold"/>
              </a:rPr>
              <a:t>FUTURE SCOPE</a:t>
            </a:r>
            <a:endParaRPr lang="en-US" sz="7200" u="sng" dirty="0">
              <a:solidFill>
                <a:srgbClr val="30211C"/>
              </a:solidFill>
              <a:latin typeface="Poppins Bold"/>
            </a:endParaRPr>
          </a:p>
        </p:txBody>
      </p:sp>
      <p:sp>
        <p:nvSpPr>
          <p:cNvPr id="16" name="Freeform 16"/>
          <p:cNvSpPr/>
          <p:nvPr/>
        </p:nvSpPr>
        <p:spPr>
          <a:xfrm rot="-4209738">
            <a:off x="2733317" y="649093"/>
            <a:ext cx="1328614" cy="1556856"/>
          </a:xfrm>
          <a:custGeom>
            <a:avLst/>
            <a:gdLst/>
            <a:ahLst/>
            <a:cxnLst/>
            <a:rect l="l" t="t" r="r" b="b"/>
            <a:pathLst>
              <a:path w="545920" h="715960">
                <a:moveTo>
                  <a:pt x="0" y="0"/>
                </a:moveTo>
                <a:lnTo>
                  <a:pt x="545920" y="0"/>
                </a:lnTo>
                <a:lnTo>
                  <a:pt x="545920" y="715961"/>
                </a:lnTo>
                <a:lnTo>
                  <a:pt x="0" y="715961"/>
                </a:lnTo>
                <a:lnTo>
                  <a:pt x="0" y="0"/>
                </a:lnTo>
                <a:close/>
              </a:path>
            </a:pathLst>
          </a:custGeom>
          <a:blipFill>
            <a:blip r:embed="rId5"/>
            <a:stretch>
              <a:fillRect/>
            </a:stretch>
          </a:blipFill>
        </p:spPr>
      </p:sp>
      <p:sp>
        <p:nvSpPr>
          <p:cNvPr id="19" name="Rectangle 18"/>
          <p:cNvSpPr/>
          <p:nvPr/>
        </p:nvSpPr>
        <p:spPr>
          <a:xfrm>
            <a:off x="1029583" y="2781300"/>
            <a:ext cx="16353765" cy="7319953"/>
          </a:xfrm>
          <a:prstGeom prst="rect">
            <a:avLst/>
          </a:prstGeom>
          <a:solidFill>
            <a:schemeClr val="bg1"/>
          </a:solidFill>
          <a:ln>
            <a:solidFill>
              <a:schemeClr val="tx1"/>
            </a:solidFill>
          </a:ln>
        </p:spPr>
        <p:txBody>
          <a:bodyPr wrap="square" lIns="365760" tIns="182880" rIns="365760" bIns="182880">
            <a:spAutoFit/>
          </a:bodyPr>
          <a:lstStyle/>
          <a:p>
            <a:pPr marL="748665" marR="75565" lvl="0" indent="-571500" algn="just">
              <a:spcBef>
                <a:spcPts val="1360"/>
              </a:spcBef>
              <a:buClr>
                <a:srgbClr val="0D0F1A"/>
              </a:buClr>
              <a:buSzPts val="1800"/>
              <a:buFont typeface="Wingdings" pitchFamily="2" charset="2"/>
              <a:buChar char="Ø"/>
            </a:pPr>
            <a:r>
              <a:rPr lang="en-US" sz="4000" b="1" dirty="0">
                <a:solidFill>
                  <a:srgbClr val="0D0F1A"/>
                </a:solidFill>
                <a:latin typeface="Times New Roman"/>
                <a:ea typeface="Times New Roman"/>
                <a:cs typeface="Times New Roman"/>
                <a:sym typeface="Times New Roman"/>
              </a:rPr>
              <a:t>E-commerce Platform</a:t>
            </a:r>
            <a:r>
              <a:rPr lang="en-US" sz="4000" dirty="0">
                <a:solidFill>
                  <a:srgbClr val="0D0F1A"/>
                </a:solidFill>
                <a:latin typeface="Times New Roman"/>
                <a:ea typeface="Times New Roman"/>
                <a:cs typeface="Times New Roman"/>
                <a:sym typeface="Times New Roman"/>
              </a:rPr>
              <a:t>: Adding an e-commerce platform to allow farmers to buy and sell agricultural products directly through the website.</a:t>
            </a:r>
          </a:p>
          <a:p>
            <a:pPr marL="1092200" marR="75565" lvl="0" indent="-571500" algn="just">
              <a:spcBef>
                <a:spcPts val="1360"/>
              </a:spcBef>
              <a:buFont typeface="Wingdings" pitchFamily="2" charset="2"/>
              <a:buChar char="Ø"/>
            </a:pPr>
            <a:endParaRPr lang="en-US" sz="4000" dirty="0">
              <a:solidFill>
                <a:srgbClr val="0D0F1A"/>
              </a:solidFill>
              <a:latin typeface="Times New Roman"/>
              <a:ea typeface="Times New Roman"/>
              <a:cs typeface="Times New Roman"/>
              <a:sym typeface="Times New Roman"/>
            </a:endParaRPr>
          </a:p>
          <a:p>
            <a:pPr marL="748665" marR="74295" lvl="0" indent="-571500" algn="just">
              <a:buClr>
                <a:srgbClr val="0D0F1A"/>
              </a:buClr>
              <a:buSzPts val="1800"/>
              <a:buFont typeface="Wingdings" pitchFamily="2" charset="2"/>
              <a:buChar char="Ø"/>
            </a:pPr>
            <a:r>
              <a:rPr lang="en-US" sz="4000" b="1" dirty="0">
                <a:solidFill>
                  <a:srgbClr val="0D0F1A"/>
                </a:solidFill>
                <a:latin typeface="Times New Roman"/>
                <a:ea typeface="Times New Roman"/>
                <a:cs typeface="Times New Roman"/>
                <a:sym typeface="Times New Roman"/>
              </a:rPr>
              <a:t>Mobile App</a:t>
            </a:r>
            <a:r>
              <a:rPr lang="en-US" sz="4000" dirty="0">
                <a:solidFill>
                  <a:srgbClr val="0D0F1A"/>
                </a:solidFill>
                <a:latin typeface="Times New Roman"/>
                <a:ea typeface="Times New Roman"/>
                <a:cs typeface="Times New Roman"/>
                <a:sym typeface="Times New Roman"/>
              </a:rPr>
              <a:t>: Develop a mobile app to provide farmers with access to the platform on the go. This could include features for capturing and uploading photos, videos, and other media, as well as accessing real-time data and notifications.</a:t>
            </a:r>
          </a:p>
          <a:p>
            <a:pPr marL="1092200" marR="74295" lvl="0" indent="-571500" algn="just">
              <a:buFont typeface="Wingdings" pitchFamily="2" charset="2"/>
              <a:buChar char="Ø"/>
            </a:pPr>
            <a:endParaRPr lang="en-US" sz="4000" dirty="0">
              <a:solidFill>
                <a:srgbClr val="0D0F1A"/>
              </a:solidFill>
              <a:latin typeface="Times New Roman"/>
              <a:ea typeface="Times New Roman"/>
              <a:cs typeface="Times New Roman"/>
              <a:sym typeface="Times New Roman"/>
            </a:endParaRPr>
          </a:p>
          <a:p>
            <a:pPr marL="748665" marR="73660" lvl="0" indent="-571500" algn="just">
              <a:buClr>
                <a:srgbClr val="0D0F1A"/>
              </a:buClr>
              <a:buSzPts val="1800"/>
              <a:buFont typeface="Wingdings" pitchFamily="2" charset="2"/>
              <a:buChar char="Ø"/>
            </a:pPr>
            <a:r>
              <a:rPr lang="en-US" sz="4000" b="1" dirty="0">
                <a:solidFill>
                  <a:srgbClr val="0D0F1A"/>
                </a:solidFill>
                <a:latin typeface="Times New Roman"/>
                <a:ea typeface="Times New Roman"/>
                <a:cs typeface="Times New Roman"/>
                <a:sym typeface="Times New Roman"/>
              </a:rPr>
              <a:t>Partnerships and Collaborations</a:t>
            </a:r>
            <a:r>
              <a:rPr lang="en-US" sz="4000" dirty="0">
                <a:solidFill>
                  <a:srgbClr val="0D0F1A"/>
                </a:solidFill>
                <a:latin typeface="Times New Roman"/>
                <a:ea typeface="Times New Roman"/>
                <a:cs typeface="Times New Roman"/>
                <a:sym typeface="Times New Roman"/>
              </a:rPr>
              <a:t>: Forming partnerships and collaborations with other organizations in the agriculture industry</a:t>
            </a:r>
            <a:r>
              <a:rPr lang="en-US" sz="4000" dirty="0" smtClean="0">
                <a:solidFill>
                  <a:srgbClr val="0D0F1A"/>
                </a:solidFill>
                <a:latin typeface="Times New Roman"/>
                <a:ea typeface="Times New Roman"/>
                <a:cs typeface="Times New Roman"/>
                <a:sym typeface="Times New Roman"/>
              </a:rPr>
              <a:t>.</a:t>
            </a:r>
            <a:endParaRPr lang="en-US" sz="4000" dirty="0">
              <a:latin typeface="Times New Roman"/>
              <a:ea typeface="Times New Roman"/>
              <a:cs typeface="Times New Roman"/>
              <a:sym typeface="Times New Roman"/>
            </a:endParaRPr>
          </a:p>
        </p:txBody>
      </p:sp>
    </p:spTree>
    <p:extLst>
      <p:ext uri="{BB962C8B-B14F-4D97-AF65-F5344CB8AC3E}">
        <p14:creationId xmlns:p14="http://schemas.microsoft.com/office/powerpoint/2010/main" val="4237160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100" fill="hold">
                                          <p:stCondLst>
                                            <p:cond delay="0"/>
                                          </p:stCondLst>
                                        </p:cTn>
                                        <p:tgtEl>
                                          <p:spTgt spid="5"/>
                                        </p:tgtEl>
                                        <p:attrNameLst>
                                          <p:attrName>r</p:attrName>
                                        </p:attrNameLst>
                                      </p:cBhvr>
                                    </p:animRot>
                                    <p:animRot by="-240000">
                                      <p:cBhvr>
                                        <p:cTn id="7" dur="2200" fill="hold">
                                          <p:stCondLst>
                                            <p:cond delay="2200"/>
                                          </p:stCondLst>
                                        </p:cTn>
                                        <p:tgtEl>
                                          <p:spTgt spid="5"/>
                                        </p:tgtEl>
                                        <p:attrNameLst>
                                          <p:attrName>r</p:attrName>
                                        </p:attrNameLst>
                                      </p:cBhvr>
                                    </p:animRot>
                                    <p:animRot by="240000">
                                      <p:cBhvr>
                                        <p:cTn id="8" dur="2200" fill="hold">
                                          <p:stCondLst>
                                            <p:cond delay="4400"/>
                                          </p:stCondLst>
                                        </p:cTn>
                                        <p:tgtEl>
                                          <p:spTgt spid="5"/>
                                        </p:tgtEl>
                                        <p:attrNameLst>
                                          <p:attrName>r</p:attrName>
                                        </p:attrNameLst>
                                      </p:cBhvr>
                                    </p:animRot>
                                    <p:animRot by="-240000">
                                      <p:cBhvr>
                                        <p:cTn id="9" dur="2200" fill="hold">
                                          <p:stCondLst>
                                            <p:cond delay="6600"/>
                                          </p:stCondLst>
                                        </p:cTn>
                                        <p:tgtEl>
                                          <p:spTgt spid="5"/>
                                        </p:tgtEl>
                                        <p:attrNameLst>
                                          <p:attrName>r</p:attrName>
                                        </p:attrNameLst>
                                      </p:cBhvr>
                                    </p:animRot>
                                    <p:animRot by="120000">
                                      <p:cBhvr>
                                        <p:cTn id="10" dur="2200" fill="hold">
                                          <p:stCondLst>
                                            <p:cond delay="8800"/>
                                          </p:stCondLst>
                                        </p:cTn>
                                        <p:tgtEl>
                                          <p:spTgt spid="5"/>
                                        </p:tgtEl>
                                        <p:attrNameLst>
                                          <p:attrName>r</p:attrName>
                                        </p:attrNameLst>
                                      </p:cBhvr>
                                    </p:animRot>
                                  </p:childTnLst>
                                </p:cTn>
                              </p:par>
                              <p:par>
                                <p:cTn id="11" presetID="32" presetClass="emph" presetSubtype="0" fill="hold" nodeType="withEffect">
                                  <p:stCondLst>
                                    <p:cond delay="0"/>
                                  </p:stCondLst>
                                  <p:childTnLst>
                                    <p:animRot by="120000">
                                      <p:cBhvr>
                                        <p:cTn id="12" dur="1100" fill="hold">
                                          <p:stCondLst>
                                            <p:cond delay="0"/>
                                          </p:stCondLst>
                                        </p:cTn>
                                        <p:tgtEl>
                                          <p:spTgt spid="16"/>
                                        </p:tgtEl>
                                        <p:attrNameLst>
                                          <p:attrName>r</p:attrName>
                                        </p:attrNameLst>
                                      </p:cBhvr>
                                    </p:animRot>
                                    <p:animRot by="-240000">
                                      <p:cBhvr>
                                        <p:cTn id="13" dur="2200" fill="hold">
                                          <p:stCondLst>
                                            <p:cond delay="2200"/>
                                          </p:stCondLst>
                                        </p:cTn>
                                        <p:tgtEl>
                                          <p:spTgt spid="16"/>
                                        </p:tgtEl>
                                        <p:attrNameLst>
                                          <p:attrName>r</p:attrName>
                                        </p:attrNameLst>
                                      </p:cBhvr>
                                    </p:animRot>
                                    <p:animRot by="240000">
                                      <p:cBhvr>
                                        <p:cTn id="14" dur="2200" fill="hold">
                                          <p:stCondLst>
                                            <p:cond delay="4400"/>
                                          </p:stCondLst>
                                        </p:cTn>
                                        <p:tgtEl>
                                          <p:spTgt spid="16"/>
                                        </p:tgtEl>
                                        <p:attrNameLst>
                                          <p:attrName>r</p:attrName>
                                        </p:attrNameLst>
                                      </p:cBhvr>
                                    </p:animRot>
                                    <p:animRot by="-240000">
                                      <p:cBhvr>
                                        <p:cTn id="15" dur="2200" fill="hold">
                                          <p:stCondLst>
                                            <p:cond delay="6600"/>
                                          </p:stCondLst>
                                        </p:cTn>
                                        <p:tgtEl>
                                          <p:spTgt spid="16"/>
                                        </p:tgtEl>
                                        <p:attrNameLst>
                                          <p:attrName>r</p:attrName>
                                        </p:attrNameLst>
                                      </p:cBhvr>
                                    </p:animRot>
                                    <p:animRot by="120000">
                                      <p:cBhvr>
                                        <p:cTn id="16" dur="2200" fill="hold">
                                          <p:stCondLst>
                                            <p:cond delay="8800"/>
                                          </p:stCondLst>
                                        </p:cTn>
                                        <p:tgtEl>
                                          <p:spTgt spid="1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03261"/>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grpSp>
        <p:nvGrpSpPr>
          <p:cNvPr id="11" name="Group 11"/>
          <p:cNvGrpSpPr/>
          <p:nvPr/>
        </p:nvGrpSpPr>
        <p:grpSpPr>
          <a:xfrm>
            <a:off x="9144000" y="1729702"/>
            <a:ext cx="9144000" cy="6827597"/>
            <a:chOff x="0" y="0"/>
            <a:chExt cx="12192000" cy="9103462"/>
          </a:xfrm>
        </p:grpSpPr>
        <p:pic>
          <p:nvPicPr>
            <p:cNvPr id="12" name="Picture 12"/>
            <p:cNvPicPr>
              <a:picLocks noChangeAspect="1"/>
            </p:cNvPicPr>
            <p:nvPr/>
          </p:nvPicPr>
          <p:blipFill>
            <a:blip r:embed="rId4"/>
            <a:srcRect l="5357" r="5357"/>
            <a:stretch>
              <a:fillRect/>
            </a:stretch>
          </p:blipFill>
          <p:spPr>
            <a:xfrm>
              <a:off x="0" y="0"/>
              <a:ext cx="12192000" cy="9103462"/>
            </a:xfrm>
            <a:prstGeom prst="rect">
              <a:avLst/>
            </a:prstGeom>
          </p:spPr>
        </p:pic>
      </p:grpSp>
      <p:sp>
        <p:nvSpPr>
          <p:cNvPr id="13" name="TextBox 13"/>
          <p:cNvSpPr txBox="1"/>
          <p:nvPr/>
        </p:nvSpPr>
        <p:spPr>
          <a:xfrm>
            <a:off x="562242" y="4790384"/>
            <a:ext cx="8429358" cy="969496"/>
          </a:xfrm>
          <a:prstGeom prst="rect">
            <a:avLst/>
          </a:prstGeom>
        </p:spPr>
        <p:txBody>
          <a:bodyPr wrap="square" lIns="0" tIns="0" rIns="0" bIns="0" rtlCol="0" anchor="t">
            <a:spAutoFit/>
          </a:bodyPr>
          <a:lstStyle/>
          <a:p>
            <a:pPr algn="l">
              <a:lnSpc>
                <a:spcPts val="5632"/>
              </a:lnSpc>
            </a:pPr>
            <a:r>
              <a:rPr lang="en-US" sz="12000" dirty="0">
                <a:solidFill>
                  <a:srgbClr val="30211C"/>
                </a:solidFill>
                <a:latin typeface="Poppins Bold"/>
              </a:rPr>
              <a:t>Thank You</a:t>
            </a:r>
          </a:p>
        </p:txBody>
      </p:sp>
      <p:sp>
        <p:nvSpPr>
          <p:cNvPr id="14" name="Freeform 14"/>
          <p:cNvSpPr/>
          <p:nvPr/>
        </p:nvSpPr>
        <p:spPr>
          <a:xfrm rot="-4209738">
            <a:off x="3461678" y="2524824"/>
            <a:ext cx="1901161" cy="3151292"/>
          </a:xfrm>
          <a:custGeom>
            <a:avLst/>
            <a:gdLst/>
            <a:ahLst/>
            <a:cxnLst/>
            <a:rect l="l" t="t" r="r" b="b"/>
            <a:pathLst>
              <a:path w="545920" h="715960">
                <a:moveTo>
                  <a:pt x="0" y="0"/>
                </a:moveTo>
                <a:lnTo>
                  <a:pt x="545920" y="0"/>
                </a:lnTo>
                <a:lnTo>
                  <a:pt x="545920" y="715961"/>
                </a:lnTo>
                <a:lnTo>
                  <a:pt x="0" y="715961"/>
                </a:lnTo>
                <a:lnTo>
                  <a:pt x="0" y="0"/>
                </a:lnTo>
                <a:close/>
              </a:path>
            </a:pathLst>
          </a:custGeom>
          <a:blipFill>
            <a:blip r:embed="rId5"/>
            <a:stretch>
              <a:fillRect/>
            </a:stretch>
          </a:blipFill>
        </p:spPr>
      </p:sp>
      <p:sp>
        <p:nvSpPr>
          <p:cNvPr id="15" name="Freeform 14"/>
          <p:cNvSpPr/>
          <p:nvPr/>
        </p:nvSpPr>
        <p:spPr>
          <a:xfrm rot="16771785" flipV="1">
            <a:off x="1387088" y="2261014"/>
            <a:ext cx="1901161" cy="2825749"/>
          </a:xfrm>
          <a:custGeom>
            <a:avLst/>
            <a:gdLst/>
            <a:ahLst/>
            <a:cxnLst/>
            <a:rect l="l" t="t" r="r" b="b"/>
            <a:pathLst>
              <a:path w="545920" h="715960">
                <a:moveTo>
                  <a:pt x="0" y="0"/>
                </a:moveTo>
                <a:lnTo>
                  <a:pt x="545920" y="0"/>
                </a:lnTo>
                <a:lnTo>
                  <a:pt x="545920" y="715961"/>
                </a:lnTo>
                <a:lnTo>
                  <a:pt x="0" y="715961"/>
                </a:lnTo>
                <a:lnTo>
                  <a:pt x="0" y="0"/>
                </a:lnTo>
                <a:close/>
              </a:path>
            </a:pathLst>
          </a:custGeom>
          <a:blipFill>
            <a:blip r:embed="rId5"/>
            <a:stretch>
              <a:fillRect/>
            </a:stretch>
          </a:blipFill>
        </p:spPr>
      </p:sp>
      <p:sp>
        <p:nvSpPr>
          <p:cNvPr id="16" name="Freeform 4"/>
          <p:cNvSpPr/>
          <p:nvPr/>
        </p:nvSpPr>
        <p:spPr>
          <a:xfrm rot="-5245228">
            <a:off x="8409159" y="6558622"/>
            <a:ext cx="2001567" cy="3169467"/>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
        <p:nvSpPr>
          <p:cNvPr id="17" name="Freeform 6"/>
          <p:cNvSpPr/>
          <p:nvPr/>
        </p:nvSpPr>
        <p:spPr>
          <a:xfrm rot="6932246">
            <a:off x="8897203" y="6885204"/>
            <a:ext cx="2235306" cy="3323446"/>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200" fill="hold">
                                          <p:stCondLst>
                                            <p:cond delay="0"/>
                                          </p:stCondLst>
                                        </p:cTn>
                                        <p:tgtEl>
                                          <p:spTgt spid="5"/>
                                        </p:tgtEl>
                                        <p:attrNameLst>
                                          <p:attrName>r</p:attrName>
                                        </p:attrNameLst>
                                      </p:cBhvr>
                                    </p:animRot>
                                    <p:animRot by="-240000">
                                      <p:cBhvr>
                                        <p:cTn id="7" dur="2400" fill="hold">
                                          <p:stCondLst>
                                            <p:cond delay="2400"/>
                                          </p:stCondLst>
                                        </p:cTn>
                                        <p:tgtEl>
                                          <p:spTgt spid="5"/>
                                        </p:tgtEl>
                                        <p:attrNameLst>
                                          <p:attrName>r</p:attrName>
                                        </p:attrNameLst>
                                      </p:cBhvr>
                                    </p:animRot>
                                    <p:animRot by="240000">
                                      <p:cBhvr>
                                        <p:cTn id="8" dur="2400" fill="hold">
                                          <p:stCondLst>
                                            <p:cond delay="4800"/>
                                          </p:stCondLst>
                                        </p:cTn>
                                        <p:tgtEl>
                                          <p:spTgt spid="5"/>
                                        </p:tgtEl>
                                        <p:attrNameLst>
                                          <p:attrName>r</p:attrName>
                                        </p:attrNameLst>
                                      </p:cBhvr>
                                    </p:animRot>
                                    <p:animRot by="-240000">
                                      <p:cBhvr>
                                        <p:cTn id="9" dur="2400" fill="hold">
                                          <p:stCondLst>
                                            <p:cond delay="7200"/>
                                          </p:stCondLst>
                                        </p:cTn>
                                        <p:tgtEl>
                                          <p:spTgt spid="5"/>
                                        </p:tgtEl>
                                        <p:attrNameLst>
                                          <p:attrName>r</p:attrName>
                                        </p:attrNameLst>
                                      </p:cBhvr>
                                    </p:animRot>
                                    <p:animRot by="120000">
                                      <p:cBhvr>
                                        <p:cTn id="10" dur="2400" fill="hold">
                                          <p:stCondLst>
                                            <p:cond delay="9600"/>
                                          </p:stCondLst>
                                        </p:cTn>
                                        <p:tgtEl>
                                          <p:spTgt spid="5"/>
                                        </p:tgtEl>
                                        <p:attrNameLst>
                                          <p:attrName>r</p:attrName>
                                        </p:attrNameLst>
                                      </p:cBhvr>
                                    </p:animRot>
                                  </p:childTnLst>
                                </p:cTn>
                              </p:par>
                              <p:par>
                                <p:cTn id="11" presetID="32" presetClass="emph" presetSubtype="0" fill="hold" nodeType="withEffect">
                                  <p:stCondLst>
                                    <p:cond delay="0"/>
                                  </p:stCondLst>
                                  <p:childTnLst>
                                    <p:animRot by="120000">
                                      <p:cBhvr>
                                        <p:cTn id="12" dur="1200" fill="hold">
                                          <p:stCondLst>
                                            <p:cond delay="0"/>
                                          </p:stCondLst>
                                        </p:cTn>
                                        <p:tgtEl>
                                          <p:spTgt spid="14"/>
                                        </p:tgtEl>
                                        <p:attrNameLst>
                                          <p:attrName>r</p:attrName>
                                        </p:attrNameLst>
                                      </p:cBhvr>
                                    </p:animRot>
                                    <p:animRot by="-240000">
                                      <p:cBhvr>
                                        <p:cTn id="13" dur="2400" fill="hold">
                                          <p:stCondLst>
                                            <p:cond delay="2400"/>
                                          </p:stCondLst>
                                        </p:cTn>
                                        <p:tgtEl>
                                          <p:spTgt spid="14"/>
                                        </p:tgtEl>
                                        <p:attrNameLst>
                                          <p:attrName>r</p:attrName>
                                        </p:attrNameLst>
                                      </p:cBhvr>
                                    </p:animRot>
                                    <p:animRot by="240000">
                                      <p:cBhvr>
                                        <p:cTn id="14" dur="2400" fill="hold">
                                          <p:stCondLst>
                                            <p:cond delay="4800"/>
                                          </p:stCondLst>
                                        </p:cTn>
                                        <p:tgtEl>
                                          <p:spTgt spid="14"/>
                                        </p:tgtEl>
                                        <p:attrNameLst>
                                          <p:attrName>r</p:attrName>
                                        </p:attrNameLst>
                                      </p:cBhvr>
                                    </p:animRot>
                                    <p:animRot by="-240000">
                                      <p:cBhvr>
                                        <p:cTn id="15" dur="2400" fill="hold">
                                          <p:stCondLst>
                                            <p:cond delay="7200"/>
                                          </p:stCondLst>
                                        </p:cTn>
                                        <p:tgtEl>
                                          <p:spTgt spid="14"/>
                                        </p:tgtEl>
                                        <p:attrNameLst>
                                          <p:attrName>r</p:attrName>
                                        </p:attrNameLst>
                                      </p:cBhvr>
                                    </p:animRot>
                                    <p:animRot by="120000">
                                      <p:cBhvr>
                                        <p:cTn id="16" dur="2400" fill="hold">
                                          <p:stCondLst>
                                            <p:cond delay="9600"/>
                                          </p:stCondLst>
                                        </p:cTn>
                                        <p:tgtEl>
                                          <p:spTgt spid="14"/>
                                        </p:tgtEl>
                                        <p:attrNameLst>
                                          <p:attrName>r</p:attrName>
                                        </p:attrNameLst>
                                      </p:cBhvr>
                                    </p:animRot>
                                  </p:childTnLst>
                                </p:cTn>
                              </p:par>
                              <p:par>
                                <p:cTn id="17" presetID="32" presetClass="emph" presetSubtype="0" fill="hold" nodeType="withEffect">
                                  <p:stCondLst>
                                    <p:cond delay="0"/>
                                  </p:stCondLst>
                                  <p:childTnLst>
                                    <p:animRot by="120000">
                                      <p:cBhvr>
                                        <p:cTn id="18" dur="1200" fill="hold">
                                          <p:stCondLst>
                                            <p:cond delay="0"/>
                                          </p:stCondLst>
                                        </p:cTn>
                                        <p:tgtEl>
                                          <p:spTgt spid="11"/>
                                        </p:tgtEl>
                                        <p:attrNameLst>
                                          <p:attrName>r</p:attrName>
                                        </p:attrNameLst>
                                      </p:cBhvr>
                                    </p:animRot>
                                    <p:animRot by="-240000">
                                      <p:cBhvr>
                                        <p:cTn id="19" dur="2400" fill="hold">
                                          <p:stCondLst>
                                            <p:cond delay="2400"/>
                                          </p:stCondLst>
                                        </p:cTn>
                                        <p:tgtEl>
                                          <p:spTgt spid="11"/>
                                        </p:tgtEl>
                                        <p:attrNameLst>
                                          <p:attrName>r</p:attrName>
                                        </p:attrNameLst>
                                      </p:cBhvr>
                                    </p:animRot>
                                    <p:animRot by="240000">
                                      <p:cBhvr>
                                        <p:cTn id="20" dur="2400" fill="hold">
                                          <p:stCondLst>
                                            <p:cond delay="4800"/>
                                          </p:stCondLst>
                                        </p:cTn>
                                        <p:tgtEl>
                                          <p:spTgt spid="11"/>
                                        </p:tgtEl>
                                        <p:attrNameLst>
                                          <p:attrName>r</p:attrName>
                                        </p:attrNameLst>
                                      </p:cBhvr>
                                    </p:animRot>
                                    <p:animRot by="-240000">
                                      <p:cBhvr>
                                        <p:cTn id="21" dur="2400" fill="hold">
                                          <p:stCondLst>
                                            <p:cond delay="7200"/>
                                          </p:stCondLst>
                                        </p:cTn>
                                        <p:tgtEl>
                                          <p:spTgt spid="11"/>
                                        </p:tgtEl>
                                        <p:attrNameLst>
                                          <p:attrName>r</p:attrName>
                                        </p:attrNameLst>
                                      </p:cBhvr>
                                    </p:animRot>
                                    <p:animRot by="120000">
                                      <p:cBhvr>
                                        <p:cTn id="22" dur="2400" fill="hold">
                                          <p:stCondLst>
                                            <p:cond delay="9600"/>
                                          </p:stCondLst>
                                        </p:cTn>
                                        <p:tgtEl>
                                          <p:spTgt spid="11"/>
                                        </p:tgtEl>
                                        <p:attrNameLst>
                                          <p:attrName>r</p:attrName>
                                        </p:attrNameLst>
                                      </p:cBhvr>
                                    </p:animRot>
                                  </p:childTnLst>
                                </p:cTn>
                              </p:par>
                              <p:par>
                                <p:cTn id="23" presetID="32" presetClass="emph" presetSubtype="0" fill="hold" nodeType="withEffect">
                                  <p:stCondLst>
                                    <p:cond delay="0"/>
                                  </p:stCondLst>
                                  <p:childTnLst>
                                    <p:animRot by="120000">
                                      <p:cBhvr>
                                        <p:cTn id="24" dur="1200" fill="hold">
                                          <p:stCondLst>
                                            <p:cond delay="0"/>
                                          </p:stCondLst>
                                        </p:cTn>
                                        <p:tgtEl>
                                          <p:spTgt spid="2"/>
                                        </p:tgtEl>
                                        <p:attrNameLst>
                                          <p:attrName>r</p:attrName>
                                        </p:attrNameLst>
                                      </p:cBhvr>
                                    </p:animRot>
                                    <p:animRot by="-240000">
                                      <p:cBhvr>
                                        <p:cTn id="25" dur="2400" fill="hold">
                                          <p:stCondLst>
                                            <p:cond delay="2400"/>
                                          </p:stCondLst>
                                        </p:cTn>
                                        <p:tgtEl>
                                          <p:spTgt spid="2"/>
                                        </p:tgtEl>
                                        <p:attrNameLst>
                                          <p:attrName>r</p:attrName>
                                        </p:attrNameLst>
                                      </p:cBhvr>
                                    </p:animRot>
                                    <p:animRot by="240000">
                                      <p:cBhvr>
                                        <p:cTn id="26" dur="2400" fill="hold">
                                          <p:stCondLst>
                                            <p:cond delay="4800"/>
                                          </p:stCondLst>
                                        </p:cTn>
                                        <p:tgtEl>
                                          <p:spTgt spid="2"/>
                                        </p:tgtEl>
                                        <p:attrNameLst>
                                          <p:attrName>r</p:attrName>
                                        </p:attrNameLst>
                                      </p:cBhvr>
                                    </p:animRot>
                                    <p:animRot by="-240000">
                                      <p:cBhvr>
                                        <p:cTn id="27" dur="2400" fill="hold">
                                          <p:stCondLst>
                                            <p:cond delay="7200"/>
                                          </p:stCondLst>
                                        </p:cTn>
                                        <p:tgtEl>
                                          <p:spTgt spid="2"/>
                                        </p:tgtEl>
                                        <p:attrNameLst>
                                          <p:attrName>r</p:attrName>
                                        </p:attrNameLst>
                                      </p:cBhvr>
                                    </p:animRot>
                                    <p:animRot by="120000">
                                      <p:cBhvr>
                                        <p:cTn id="28" dur="2400" fill="hold">
                                          <p:stCondLst>
                                            <p:cond delay="9600"/>
                                          </p:stCondLst>
                                        </p:cTn>
                                        <p:tgtEl>
                                          <p:spTgt spid="2"/>
                                        </p:tgtEl>
                                        <p:attrNameLst>
                                          <p:attrName>r</p:attrName>
                                        </p:attrNameLst>
                                      </p:cBhvr>
                                    </p:animRot>
                                  </p:childTnLst>
                                </p:cTn>
                              </p:par>
                              <p:par>
                                <p:cTn id="29" presetID="32" presetClass="emph" presetSubtype="0" fill="hold" nodeType="withEffect">
                                  <p:stCondLst>
                                    <p:cond delay="0"/>
                                  </p:stCondLst>
                                  <p:childTnLst>
                                    <p:animRot by="120000">
                                      <p:cBhvr>
                                        <p:cTn id="30" dur="1200" fill="hold">
                                          <p:stCondLst>
                                            <p:cond delay="0"/>
                                          </p:stCondLst>
                                        </p:cTn>
                                        <p:tgtEl>
                                          <p:spTgt spid="15"/>
                                        </p:tgtEl>
                                        <p:attrNameLst>
                                          <p:attrName>r</p:attrName>
                                        </p:attrNameLst>
                                      </p:cBhvr>
                                    </p:animRot>
                                    <p:animRot by="-240000">
                                      <p:cBhvr>
                                        <p:cTn id="31" dur="2400" fill="hold">
                                          <p:stCondLst>
                                            <p:cond delay="2400"/>
                                          </p:stCondLst>
                                        </p:cTn>
                                        <p:tgtEl>
                                          <p:spTgt spid="15"/>
                                        </p:tgtEl>
                                        <p:attrNameLst>
                                          <p:attrName>r</p:attrName>
                                        </p:attrNameLst>
                                      </p:cBhvr>
                                    </p:animRot>
                                    <p:animRot by="240000">
                                      <p:cBhvr>
                                        <p:cTn id="32" dur="2400" fill="hold">
                                          <p:stCondLst>
                                            <p:cond delay="4800"/>
                                          </p:stCondLst>
                                        </p:cTn>
                                        <p:tgtEl>
                                          <p:spTgt spid="15"/>
                                        </p:tgtEl>
                                        <p:attrNameLst>
                                          <p:attrName>r</p:attrName>
                                        </p:attrNameLst>
                                      </p:cBhvr>
                                    </p:animRot>
                                    <p:animRot by="-240000">
                                      <p:cBhvr>
                                        <p:cTn id="33" dur="2400" fill="hold">
                                          <p:stCondLst>
                                            <p:cond delay="7200"/>
                                          </p:stCondLst>
                                        </p:cTn>
                                        <p:tgtEl>
                                          <p:spTgt spid="15"/>
                                        </p:tgtEl>
                                        <p:attrNameLst>
                                          <p:attrName>r</p:attrName>
                                        </p:attrNameLst>
                                      </p:cBhvr>
                                    </p:animRot>
                                    <p:animRot by="120000">
                                      <p:cBhvr>
                                        <p:cTn id="34" dur="2400" fill="hold">
                                          <p:stCondLst>
                                            <p:cond delay="9600"/>
                                          </p:stCondLst>
                                        </p:cTn>
                                        <p:tgtEl>
                                          <p:spTgt spid="15"/>
                                        </p:tgtEl>
                                        <p:attrNameLst>
                                          <p:attrName>r</p:attrName>
                                        </p:attrNameLst>
                                      </p:cBhvr>
                                    </p:animRot>
                                  </p:childTnLst>
                                </p:cTn>
                              </p:par>
                              <p:par>
                                <p:cTn id="35" presetID="32" presetClass="emph" presetSubtype="0" fill="hold" nodeType="withEffect">
                                  <p:stCondLst>
                                    <p:cond delay="0"/>
                                  </p:stCondLst>
                                  <p:childTnLst>
                                    <p:animRot by="120000">
                                      <p:cBhvr>
                                        <p:cTn id="36" dur="225" fill="hold">
                                          <p:stCondLst>
                                            <p:cond delay="0"/>
                                          </p:stCondLst>
                                        </p:cTn>
                                        <p:tgtEl>
                                          <p:spTgt spid="17"/>
                                        </p:tgtEl>
                                        <p:attrNameLst>
                                          <p:attrName>r</p:attrName>
                                        </p:attrNameLst>
                                      </p:cBhvr>
                                    </p:animRot>
                                    <p:animRot by="-240000">
                                      <p:cBhvr>
                                        <p:cTn id="37" dur="450" fill="hold">
                                          <p:stCondLst>
                                            <p:cond delay="450"/>
                                          </p:stCondLst>
                                        </p:cTn>
                                        <p:tgtEl>
                                          <p:spTgt spid="17"/>
                                        </p:tgtEl>
                                        <p:attrNameLst>
                                          <p:attrName>r</p:attrName>
                                        </p:attrNameLst>
                                      </p:cBhvr>
                                    </p:animRot>
                                    <p:animRot by="240000">
                                      <p:cBhvr>
                                        <p:cTn id="38" dur="450" fill="hold">
                                          <p:stCondLst>
                                            <p:cond delay="900"/>
                                          </p:stCondLst>
                                        </p:cTn>
                                        <p:tgtEl>
                                          <p:spTgt spid="17"/>
                                        </p:tgtEl>
                                        <p:attrNameLst>
                                          <p:attrName>r</p:attrName>
                                        </p:attrNameLst>
                                      </p:cBhvr>
                                    </p:animRot>
                                    <p:animRot by="-240000">
                                      <p:cBhvr>
                                        <p:cTn id="39" dur="450" fill="hold">
                                          <p:stCondLst>
                                            <p:cond delay="1350"/>
                                          </p:stCondLst>
                                        </p:cTn>
                                        <p:tgtEl>
                                          <p:spTgt spid="17"/>
                                        </p:tgtEl>
                                        <p:attrNameLst>
                                          <p:attrName>r</p:attrName>
                                        </p:attrNameLst>
                                      </p:cBhvr>
                                    </p:animRot>
                                    <p:animRot by="120000">
                                      <p:cBhvr>
                                        <p:cTn id="40" dur="450" fill="hold">
                                          <p:stCondLst>
                                            <p:cond delay="1800"/>
                                          </p:stCondLst>
                                        </p:cTn>
                                        <p:tgtEl>
                                          <p:spTgt spid="17"/>
                                        </p:tgtEl>
                                        <p:attrNameLst>
                                          <p:attrName>r</p:attrName>
                                        </p:attrNameLst>
                                      </p:cBhvr>
                                    </p:animRot>
                                  </p:childTnLst>
                                </p:cTn>
                              </p:par>
                              <p:par>
                                <p:cTn id="41" presetID="32" presetClass="emph" presetSubtype="0" fill="hold" nodeType="withEffect">
                                  <p:stCondLst>
                                    <p:cond delay="0"/>
                                  </p:stCondLst>
                                  <p:childTnLst>
                                    <p:animRot by="120000">
                                      <p:cBhvr>
                                        <p:cTn id="42" dur="1000" fill="hold">
                                          <p:stCondLst>
                                            <p:cond delay="0"/>
                                          </p:stCondLst>
                                        </p:cTn>
                                        <p:tgtEl>
                                          <p:spTgt spid="16"/>
                                        </p:tgtEl>
                                        <p:attrNameLst>
                                          <p:attrName>r</p:attrName>
                                        </p:attrNameLst>
                                      </p:cBhvr>
                                    </p:animRot>
                                    <p:animRot by="-240000">
                                      <p:cBhvr>
                                        <p:cTn id="43" dur="2000" fill="hold">
                                          <p:stCondLst>
                                            <p:cond delay="2000"/>
                                          </p:stCondLst>
                                        </p:cTn>
                                        <p:tgtEl>
                                          <p:spTgt spid="16"/>
                                        </p:tgtEl>
                                        <p:attrNameLst>
                                          <p:attrName>r</p:attrName>
                                        </p:attrNameLst>
                                      </p:cBhvr>
                                    </p:animRot>
                                    <p:animRot by="240000">
                                      <p:cBhvr>
                                        <p:cTn id="44" dur="2000" fill="hold">
                                          <p:stCondLst>
                                            <p:cond delay="4000"/>
                                          </p:stCondLst>
                                        </p:cTn>
                                        <p:tgtEl>
                                          <p:spTgt spid="16"/>
                                        </p:tgtEl>
                                        <p:attrNameLst>
                                          <p:attrName>r</p:attrName>
                                        </p:attrNameLst>
                                      </p:cBhvr>
                                    </p:animRot>
                                    <p:animRot by="-240000">
                                      <p:cBhvr>
                                        <p:cTn id="45" dur="2000" fill="hold">
                                          <p:stCondLst>
                                            <p:cond delay="6000"/>
                                          </p:stCondLst>
                                        </p:cTn>
                                        <p:tgtEl>
                                          <p:spTgt spid="16"/>
                                        </p:tgtEl>
                                        <p:attrNameLst>
                                          <p:attrName>r</p:attrName>
                                        </p:attrNameLst>
                                      </p:cBhvr>
                                    </p:animRot>
                                    <p:animRot by="120000">
                                      <p:cBhvr>
                                        <p:cTn id="46" dur="2000" fill="hold">
                                          <p:stCondLst>
                                            <p:cond delay="8000"/>
                                          </p:stCondLst>
                                        </p:cTn>
                                        <p:tgtEl>
                                          <p:spTgt spid="1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p:nvPr/>
        </p:nvSpPr>
        <p:spPr>
          <a:xfrm>
            <a:off x="352496" y="122815"/>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852494" y="257448"/>
            <a:ext cx="2820741" cy="203261"/>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grpSp>
        <p:nvGrpSpPr>
          <p:cNvPr id="11" name="Group 11"/>
          <p:cNvGrpSpPr/>
          <p:nvPr/>
        </p:nvGrpSpPr>
        <p:grpSpPr>
          <a:xfrm>
            <a:off x="0" y="5143500"/>
            <a:ext cx="18288000" cy="5143500"/>
            <a:chOff x="0" y="0"/>
            <a:chExt cx="24384000" cy="6858000"/>
          </a:xfrm>
        </p:grpSpPr>
        <p:pic>
          <p:nvPicPr>
            <p:cNvPr id="12" name="Picture 12"/>
            <p:cNvPicPr>
              <a:picLocks noChangeAspect="1"/>
            </p:cNvPicPr>
            <p:nvPr/>
          </p:nvPicPr>
          <p:blipFill>
            <a:blip r:embed="rId4"/>
            <a:srcRect t="49376" b="8409"/>
            <a:stretch>
              <a:fillRect/>
            </a:stretch>
          </p:blipFill>
          <p:spPr>
            <a:xfrm>
              <a:off x="0" y="0"/>
              <a:ext cx="24384000" cy="6858000"/>
            </a:xfrm>
            <a:prstGeom prst="rect">
              <a:avLst/>
            </a:prstGeom>
          </p:spPr>
        </p:pic>
      </p:grpSp>
      <p:sp>
        <p:nvSpPr>
          <p:cNvPr id="13" name="TextBox 13"/>
          <p:cNvSpPr txBox="1"/>
          <p:nvPr/>
        </p:nvSpPr>
        <p:spPr>
          <a:xfrm>
            <a:off x="1197429" y="833920"/>
            <a:ext cx="8525970" cy="718145"/>
          </a:xfrm>
          <a:prstGeom prst="rect">
            <a:avLst/>
          </a:prstGeom>
        </p:spPr>
        <p:txBody>
          <a:bodyPr wrap="square" lIns="0" tIns="0" rIns="0" bIns="0" rtlCol="0" anchor="t">
            <a:spAutoFit/>
          </a:bodyPr>
          <a:lstStyle/>
          <a:p>
            <a:pPr algn="l">
              <a:lnSpc>
                <a:spcPts val="5632"/>
              </a:lnSpc>
            </a:pPr>
            <a:r>
              <a:rPr lang="en-US" sz="8000" dirty="0" smtClean="0">
                <a:solidFill>
                  <a:srgbClr val="30211C"/>
                </a:solidFill>
                <a:latin typeface="Poppins Bold"/>
              </a:rPr>
              <a:t>INTRODUCTION</a:t>
            </a:r>
            <a:endParaRPr lang="en-US" sz="8000" dirty="0">
              <a:solidFill>
                <a:srgbClr val="30211C"/>
              </a:solidFill>
              <a:latin typeface="Poppins Bold"/>
            </a:endParaRPr>
          </a:p>
        </p:txBody>
      </p:sp>
      <p:sp>
        <p:nvSpPr>
          <p:cNvPr id="14" name="Freeform 14"/>
          <p:cNvSpPr/>
          <p:nvPr/>
        </p:nvSpPr>
        <p:spPr>
          <a:xfrm rot="18983382">
            <a:off x="3379425" y="60439"/>
            <a:ext cx="941797" cy="1097324"/>
          </a:xfrm>
          <a:custGeom>
            <a:avLst/>
            <a:gdLst/>
            <a:ahLst/>
            <a:cxnLst/>
            <a:rect l="l" t="t" r="r" b="b"/>
            <a:pathLst>
              <a:path w="545920" h="715960">
                <a:moveTo>
                  <a:pt x="0" y="0"/>
                </a:moveTo>
                <a:lnTo>
                  <a:pt x="545920" y="0"/>
                </a:lnTo>
                <a:lnTo>
                  <a:pt x="545920" y="715960"/>
                </a:lnTo>
                <a:lnTo>
                  <a:pt x="0" y="715960"/>
                </a:lnTo>
                <a:lnTo>
                  <a:pt x="0" y="0"/>
                </a:lnTo>
                <a:close/>
              </a:path>
            </a:pathLst>
          </a:custGeom>
          <a:blipFill>
            <a:blip r:embed="rId5"/>
            <a:stretch>
              <a:fillRect/>
            </a:stretch>
          </a:blipFill>
        </p:spPr>
      </p:sp>
      <p:sp>
        <p:nvSpPr>
          <p:cNvPr id="15" name="TextBox 15"/>
          <p:cNvSpPr txBox="1"/>
          <p:nvPr/>
        </p:nvSpPr>
        <p:spPr>
          <a:xfrm>
            <a:off x="1020339" y="1947108"/>
            <a:ext cx="16099971" cy="7755969"/>
          </a:xfrm>
          <a:prstGeom prst="rect">
            <a:avLst/>
          </a:prstGeom>
          <a:gradFill>
            <a:gsLst>
              <a:gs pos="0">
                <a:schemeClr val="accent3">
                  <a:lumMod val="60000"/>
                  <a:lumOff val="40000"/>
                </a:schemeClr>
              </a:gs>
              <a:gs pos="50000">
                <a:schemeClr val="bg1"/>
              </a:gs>
              <a:gs pos="100000">
                <a:schemeClr val="bg1"/>
              </a:gs>
            </a:gsLst>
            <a:lin ang="5400000" scaled="0"/>
          </a:gradFill>
          <a:ln>
            <a:solidFill>
              <a:schemeClr val="tx1"/>
            </a:solidFill>
          </a:ln>
        </p:spPr>
        <p:txBody>
          <a:bodyPr wrap="square" lIns="640080" tIns="182880" rIns="640080" bIns="182880" rtlCol="0" anchor="t">
            <a:spAutoFit/>
          </a:bodyPr>
          <a:lstStyle/>
          <a:p>
            <a:pPr algn="just">
              <a:spcBef>
                <a:spcPct val="0"/>
              </a:spcBef>
            </a:pPr>
            <a:r>
              <a:rPr lang="en-US" sz="4000" dirty="0" smtClean="0">
                <a:solidFill>
                  <a:schemeClr val="tx1">
                    <a:lumMod val="95000"/>
                    <a:lumOff val="5000"/>
                  </a:schemeClr>
                </a:solidFill>
                <a:latin typeface="Times New Roman" pitchFamily="18" charset="0"/>
                <a:cs typeface="Times New Roman" pitchFamily="18" charset="0"/>
              </a:rPr>
              <a:t>Cultivate </a:t>
            </a:r>
            <a:r>
              <a:rPr lang="en-US" sz="4000" dirty="0">
                <a:solidFill>
                  <a:schemeClr val="tx1">
                    <a:lumMod val="95000"/>
                    <a:lumOff val="5000"/>
                  </a:schemeClr>
                </a:solidFill>
                <a:latin typeface="Times New Roman" pitchFamily="18" charset="0"/>
                <a:cs typeface="Times New Roman" pitchFamily="18" charset="0"/>
              </a:rPr>
              <a:t>Hub Agriculture Project is a transformative initiative that harnesses the power of collaboration and technology to revolutionize the agricultural sector. The Cultivate Hub aims to create a thriving agricultural ecosystem. Leveraging advanced data analytics and sensors to provide farmers with real-time insights into soil conditions, weather patterns, and crop health. Creating a community where farmers can share knowledge, receive technical assistance, and access resources. The Cultivate Hub Agriculture Project is a testament to the power of collaboration and innovation in addressing the challenges of the modern agricultural landscape. It represents a transformative step towards a sustainable and prosperous future for the food system and the planet as a whole</a:t>
            </a:r>
            <a:r>
              <a:rPr lang="en-US" sz="4000" dirty="0" smtClean="0">
                <a:solidFill>
                  <a:schemeClr val="tx1">
                    <a:lumMod val="95000"/>
                    <a:lumOff val="5000"/>
                  </a:schemeClr>
                </a:solidFill>
                <a:latin typeface="Times New Roman" pitchFamily="18" charset="0"/>
                <a:cs typeface="Times New Roman" pitchFamily="18" charset="0"/>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00" fill="hold">
                                          <p:stCondLst>
                                            <p:cond delay="0"/>
                                          </p:stCondLst>
                                        </p:cTn>
                                        <p:tgtEl>
                                          <p:spTgt spid="5"/>
                                        </p:tgtEl>
                                        <p:attrNameLst>
                                          <p:attrName>r</p:attrName>
                                        </p:attrNameLst>
                                      </p:cBhvr>
                                    </p:animRot>
                                    <p:animRot by="-240000">
                                      <p:cBhvr>
                                        <p:cTn id="7" dur="2000" fill="hold">
                                          <p:stCondLst>
                                            <p:cond delay="2000"/>
                                          </p:stCondLst>
                                        </p:cTn>
                                        <p:tgtEl>
                                          <p:spTgt spid="5"/>
                                        </p:tgtEl>
                                        <p:attrNameLst>
                                          <p:attrName>r</p:attrName>
                                        </p:attrNameLst>
                                      </p:cBhvr>
                                    </p:animRot>
                                    <p:animRot by="240000">
                                      <p:cBhvr>
                                        <p:cTn id="8" dur="2000" fill="hold">
                                          <p:stCondLst>
                                            <p:cond delay="4000"/>
                                          </p:stCondLst>
                                        </p:cTn>
                                        <p:tgtEl>
                                          <p:spTgt spid="5"/>
                                        </p:tgtEl>
                                        <p:attrNameLst>
                                          <p:attrName>r</p:attrName>
                                        </p:attrNameLst>
                                      </p:cBhvr>
                                    </p:animRot>
                                    <p:animRot by="-240000">
                                      <p:cBhvr>
                                        <p:cTn id="9" dur="2000" fill="hold">
                                          <p:stCondLst>
                                            <p:cond delay="6000"/>
                                          </p:stCondLst>
                                        </p:cTn>
                                        <p:tgtEl>
                                          <p:spTgt spid="5"/>
                                        </p:tgtEl>
                                        <p:attrNameLst>
                                          <p:attrName>r</p:attrName>
                                        </p:attrNameLst>
                                      </p:cBhvr>
                                    </p:animRot>
                                    <p:animRot by="120000">
                                      <p:cBhvr>
                                        <p:cTn id="10" dur="2000" fill="hold">
                                          <p:stCondLst>
                                            <p:cond delay="8000"/>
                                          </p:stCondLst>
                                        </p:cTn>
                                        <p:tgtEl>
                                          <p:spTgt spid="5"/>
                                        </p:tgtEl>
                                        <p:attrNameLst>
                                          <p:attrName>r</p:attrName>
                                        </p:attrNameLst>
                                      </p:cBhvr>
                                    </p:animRot>
                                  </p:childTnLst>
                                </p:cTn>
                              </p:par>
                              <p:par>
                                <p:cTn id="11" presetID="32" presetClass="emph" presetSubtype="0" fill="hold" nodeType="withEffect">
                                  <p:stCondLst>
                                    <p:cond delay="0"/>
                                  </p:stCondLst>
                                  <p:childTnLst>
                                    <p:animRot by="120000">
                                      <p:cBhvr>
                                        <p:cTn id="12" dur="1000" fill="hold">
                                          <p:stCondLst>
                                            <p:cond delay="0"/>
                                          </p:stCondLst>
                                        </p:cTn>
                                        <p:tgtEl>
                                          <p:spTgt spid="14"/>
                                        </p:tgtEl>
                                        <p:attrNameLst>
                                          <p:attrName>r</p:attrName>
                                        </p:attrNameLst>
                                      </p:cBhvr>
                                    </p:animRot>
                                    <p:animRot by="-240000">
                                      <p:cBhvr>
                                        <p:cTn id="13" dur="2000" fill="hold">
                                          <p:stCondLst>
                                            <p:cond delay="2000"/>
                                          </p:stCondLst>
                                        </p:cTn>
                                        <p:tgtEl>
                                          <p:spTgt spid="14"/>
                                        </p:tgtEl>
                                        <p:attrNameLst>
                                          <p:attrName>r</p:attrName>
                                        </p:attrNameLst>
                                      </p:cBhvr>
                                    </p:animRot>
                                    <p:animRot by="240000">
                                      <p:cBhvr>
                                        <p:cTn id="14" dur="2000" fill="hold">
                                          <p:stCondLst>
                                            <p:cond delay="4000"/>
                                          </p:stCondLst>
                                        </p:cTn>
                                        <p:tgtEl>
                                          <p:spTgt spid="14"/>
                                        </p:tgtEl>
                                        <p:attrNameLst>
                                          <p:attrName>r</p:attrName>
                                        </p:attrNameLst>
                                      </p:cBhvr>
                                    </p:animRot>
                                    <p:animRot by="-240000">
                                      <p:cBhvr>
                                        <p:cTn id="15" dur="2000" fill="hold">
                                          <p:stCondLst>
                                            <p:cond delay="6000"/>
                                          </p:stCondLst>
                                        </p:cTn>
                                        <p:tgtEl>
                                          <p:spTgt spid="14"/>
                                        </p:tgtEl>
                                        <p:attrNameLst>
                                          <p:attrName>r</p:attrName>
                                        </p:attrNameLst>
                                      </p:cBhvr>
                                    </p:animRot>
                                    <p:animRot by="120000">
                                      <p:cBhvr>
                                        <p:cTn id="16" dur="2000" fill="hold">
                                          <p:stCondLst>
                                            <p:cond delay="8000"/>
                                          </p:stCondLst>
                                        </p:cTn>
                                        <p:tgtEl>
                                          <p:spTgt spid="14"/>
                                        </p:tgtEl>
                                        <p:attrNameLst>
                                          <p:attrName>r</p:attrName>
                                        </p:attrNameLst>
                                      </p:cBhvr>
                                    </p:animRot>
                                  </p:childTnLst>
                                </p:cTn>
                              </p:par>
                              <p:par>
                                <p:cTn id="17" presetID="32" presetClass="emph" presetSubtype="0" fill="hold" nodeType="withEffect">
                                  <p:stCondLst>
                                    <p:cond delay="0"/>
                                  </p:stCondLst>
                                  <p:childTnLst>
                                    <p:animRot by="120000">
                                      <p:cBhvr>
                                        <p:cTn id="18" dur="1000" fill="hold">
                                          <p:stCondLst>
                                            <p:cond delay="0"/>
                                          </p:stCondLst>
                                        </p:cTn>
                                        <p:tgtEl>
                                          <p:spTgt spid="11"/>
                                        </p:tgtEl>
                                        <p:attrNameLst>
                                          <p:attrName>r</p:attrName>
                                        </p:attrNameLst>
                                      </p:cBhvr>
                                    </p:animRot>
                                    <p:animRot by="-240000">
                                      <p:cBhvr>
                                        <p:cTn id="19" dur="2000" fill="hold">
                                          <p:stCondLst>
                                            <p:cond delay="2000"/>
                                          </p:stCondLst>
                                        </p:cTn>
                                        <p:tgtEl>
                                          <p:spTgt spid="11"/>
                                        </p:tgtEl>
                                        <p:attrNameLst>
                                          <p:attrName>r</p:attrName>
                                        </p:attrNameLst>
                                      </p:cBhvr>
                                    </p:animRot>
                                    <p:animRot by="240000">
                                      <p:cBhvr>
                                        <p:cTn id="20" dur="2000" fill="hold">
                                          <p:stCondLst>
                                            <p:cond delay="4000"/>
                                          </p:stCondLst>
                                        </p:cTn>
                                        <p:tgtEl>
                                          <p:spTgt spid="11"/>
                                        </p:tgtEl>
                                        <p:attrNameLst>
                                          <p:attrName>r</p:attrName>
                                        </p:attrNameLst>
                                      </p:cBhvr>
                                    </p:animRot>
                                    <p:animRot by="-240000">
                                      <p:cBhvr>
                                        <p:cTn id="21" dur="2000" fill="hold">
                                          <p:stCondLst>
                                            <p:cond delay="6000"/>
                                          </p:stCondLst>
                                        </p:cTn>
                                        <p:tgtEl>
                                          <p:spTgt spid="11"/>
                                        </p:tgtEl>
                                        <p:attrNameLst>
                                          <p:attrName>r</p:attrName>
                                        </p:attrNameLst>
                                      </p:cBhvr>
                                    </p:animRot>
                                    <p:animRot by="120000">
                                      <p:cBhvr>
                                        <p:cTn id="22" dur="2000" fill="hold">
                                          <p:stCondLst>
                                            <p:cond delay="800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6829" y="239184"/>
            <a:ext cx="8022771" cy="5348007"/>
          </a:xfrm>
          <a:prstGeom prst="rect">
            <a:avLst/>
          </a:prstGeom>
        </p:spPr>
      </p:pic>
      <p:sp>
        <p:nvSpPr>
          <p:cNvPr id="11" name="TextBox 11"/>
          <p:cNvSpPr txBox="1"/>
          <p:nvPr/>
        </p:nvSpPr>
        <p:spPr>
          <a:xfrm>
            <a:off x="1143000" y="748265"/>
            <a:ext cx="5105400" cy="1087477"/>
          </a:xfrm>
          <a:prstGeom prst="rect">
            <a:avLst/>
          </a:prstGeom>
          <a:solidFill>
            <a:schemeClr val="bg1"/>
          </a:solidFill>
          <a:ln>
            <a:solidFill>
              <a:schemeClr val="tx1"/>
            </a:solidFill>
          </a:ln>
        </p:spPr>
        <p:txBody>
          <a:bodyPr wrap="square" lIns="0" tIns="365760" rIns="0" bIns="0" rtlCol="0" anchor="t">
            <a:spAutoFit/>
          </a:bodyPr>
          <a:lstStyle/>
          <a:p>
            <a:pPr algn="l">
              <a:lnSpc>
                <a:spcPts val="5632"/>
              </a:lnSpc>
            </a:pPr>
            <a:r>
              <a:rPr lang="en-US" sz="7200" dirty="0" smtClean="0">
                <a:solidFill>
                  <a:srgbClr val="30211C"/>
                </a:solidFill>
                <a:latin typeface="Poppins Bold"/>
              </a:rPr>
              <a:t>ABSTRACT</a:t>
            </a:r>
            <a:endParaRPr lang="en-US" sz="7200" dirty="0">
              <a:solidFill>
                <a:srgbClr val="30211C"/>
              </a:solidFill>
              <a:latin typeface="Poppins Bold"/>
            </a:endParaRPr>
          </a:p>
        </p:txBody>
      </p:sp>
      <p:sp>
        <p:nvSpPr>
          <p:cNvPr id="12" name="Freeform 12"/>
          <p:cNvSpPr/>
          <p:nvPr/>
        </p:nvSpPr>
        <p:spPr>
          <a:xfrm rot="19265149">
            <a:off x="2819165" y="280323"/>
            <a:ext cx="983606" cy="1213214"/>
          </a:xfrm>
          <a:custGeom>
            <a:avLst/>
            <a:gdLst/>
            <a:ahLst/>
            <a:cxnLst/>
            <a:rect l="l" t="t" r="r" b="b"/>
            <a:pathLst>
              <a:path w="545920" h="715960">
                <a:moveTo>
                  <a:pt x="0" y="0"/>
                </a:moveTo>
                <a:lnTo>
                  <a:pt x="545919" y="0"/>
                </a:lnTo>
                <a:lnTo>
                  <a:pt x="545919" y="715961"/>
                </a:lnTo>
                <a:lnTo>
                  <a:pt x="0" y="715961"/>
                </a:lnTo>
                <a:lnTo>
                  <a:pt x="0" y="0"/>
                </a:lnTo>
                <a:close/>
              </a:path>
            </a:pathLst>
          </a:custGeom>
          <a:blipFill>
            <a:blip r:embed="rId3"/>
            <a:stretch>
              <a:fillRect/>
            </a:stretch>
          </a:blipFill>
        </p:spPr>
      </p:sp>
      <p:sp>
        <p:nvSpPr>
          <p:cNvPr id="17" name="TextBox 17"/>
          <p:cNvSpPr txBox="1"/>
          <p:nvPr/>
        </p:nvSpPr>
        <p:spPr>
          <a:xfrm>
            <a:off x="11191303" y="4022368"/>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FFFFFF"/>
                </a:solidFill>
                <a:latin typeface="Open Sans Bold"/>
              </a:rPr>
              <a:t>01</a:t>
            </a:r>
          </a:p>
        </p:txBody>
      </p:sp>
      <p:pic>
        <p:nvPicPr>
          <p:cNvPr id="31" name="Picture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96200" y="3070635"/>
            <a:ext cx="10058400" cy="6705600"/>
          </a:xfrm>
          <a:prstGeom prst="rect">
            <a:avLst/>
          </a:prstGeom>
        </p:spPr>
      </p:pic>
      <p:sp>
        <p:nvSpPr>
          <p:cNvPr id="32" name="Rectangle 31"/>
          <p:cNvSpPr/>
          <p:nvPr/>
        </p:nvSpPr>
        <p:spPr>
          <a:xfrm>
            <a:off x="1197428" y="2247900"/>
            <a:ext cx="16023772" cy="5909310"/>
          </a:xfrm>
          <a:prstGeom prst="rect">
            <a:avLst/>
          </a:prstGeom>
          <a:solidFill>
            <a:schemeClr val="bg1"/>
          </a:solidFill>
          <a:ln>
            <a:solidFill>
              <a:schemeClr val="tx1"/>
            </a:solidFill>
          </a:ln>
        </p:spPr>
        <p:txBody>
          <a:bodyPr wrap="square" lIns="365760" tIns="182880" rIns="365760" bIns="182880">
            <a:spAutoFit/>
          </a:bodyPr>
          <a:lstStyle/>
          <a:p>
            <a:pPr algn="just"/>
            <a:r>
              <a:rPr lang="en-US" sz="4000" dirty="0">
                <a:latin typeface="Times New Roman" pitchFamily="18" charset="0"/>
                <a:cs typeface="Times New Roman" pitchFamily="18" charset="0"/>
              </a:rPr>
              <a:t>Agriculture Hub is an architecture innovation that will serve as the central facility that is dedicated to rural revitalization and economic inclusiveness within the locality. This project is a fundamental architectural initiative which is specifically dedicated to the uplifting of farmers’ way of living and proving to the nation and to the world that architecture can create an immense impact in agricultural development. This project is a fundamental architectural initiative which is specifically dedicated to the uplifting of farmers’ way of living and proving to the nation and to the world that architecture can create an immense impact in agricultural development.</a:t>
            </a:r>
          </a:p>
        </p:txBody>
      </p:sp>
      <p:sp>
        <p:nvSpPr>
          <p:cNvPr id="34" name="Freeform 12"/>
          <p:cNvSpPr/>
          <p:nvPr/>
        </p:nvSpPr>
        <p:spPr>
          <a:xfrm rot="20578160">
            <a:off x="15725872" y="1367942"/>
            <a:ext cx="2489701" cy="1658155"/>
          </a:xfrm>
          <a:custGeom>
            <a:avLst/>
            <a:gdLst/>
            <a:ahLst/>
            <a:cxnLst/>
            <a:rect l="l" t="t" r="r" b="b"/>
            <a:pathLst>
              <a:path w="545920" h="715960">
                <a:moveTo>
                  <a:pt x="0" y="0"/>
                </a:moveTo>
                <a:lnTo>
                  <a:pt x="545919" y="0"/>
                </a:lnTo>
                <a:lnTo>
                  <a:pt x="545919" y="715961"/>
                </a:lnTo>
                <a:lnTo>
                  <a:pt x="0" y="715961"/>
                </a:lnTo>
                <a:lnTo>
                  <a:pt x="0" y="0"/>
                </a:lnTo>
                <a:close/>
              </a:path>
            </a:pathLst>
          </a:custGeom>
          <a:blipFill>
            <a:blip r:embed="rId3"/>
            <a:stretch>
              <a:fillRect/>
            </a:stretch>
          </a:blipFill>
        </p:spPr>
      </p:sp>
      <p:sp>
        <p:nvSpPr>
          <p:cNvPr id="35" name="Freeform 12"/>
          <p:cNvSpPr/>
          <p:nvPr/>
        </p:nvSpPr>
        <p:spPr>
          <a:xfrm rot="18052453">
            <a:off x="14712662" y="961796"/>
            <a:ext cx="1727908" cy="2237161"/>
          </a:xfrm>
          <a:custGeom>
            <a:avLst/>
            <a:gdLst/>
            <a:ahLst/>
            <a:cxnLst/>
            <a:rect l="l" t="t" r="r" b="b"/>
            <a:pathLst>
              <a:path w="545920" h="715960">
                <a:moveTo>
                  <a:pt x="0" y="0"/>
                </a:moveTo>
                <a:lnTo>
                  <a:pt x="545919" y="0"/>
                </a:lnTo>
                <a:lnTo>
                  <a:pt x="545919" y="715961"/>
                </a:lnTo>
                <a:lnTo>
                  <a:pt x="0" y="715961"/>
                </a:lnTo>
                <a:lnTo>
                  <a:pt x="0" y="0"/>
                </a:lnTo>
                <a:close/>
              </a:path>
            </a:pathLst>
          </a:custGeom>
          <a:blipFill>
            <a:blip r:embed="rId3"/>
            <a:stretch>
              <a:fillRect/>
            </a:stretch>
          </a:blipFill>
        </p:spPr>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00" fill="hold">
                                          <p:stCondLst>
                                            <p:cond delay="0"/>
                                          </p:stCondLst>
                                        </p:cTn>
                                        <p:tgtEl>
                                          <p:spTgt spid="35"/>
                                        </p:tgtEl>
                                        <p:attrNameLst>
                                          <p:attrName>r</p:attrName>
                                        </p:attrNameLst>
                                      </p:cBhvr>
                                    </p:animRot>
                                    <p:animRot by="-240000">
                                      <p:cBhvr>
                                        <p:cTn id="7" dur="2000" fill="hold">
                                          <p:stCondLst>
                                            <p:cond delay="2000"/>
                                          </p:stCondLst>
                                        </p:cTn>
                                        <p:tgtEl>
                                          <p:spTgt spid="35"/>
                                        </p:tgtEl>
                                        <p:attrNameLst>
                                          <p:attrName>r</p:attrName>
                                        </p:attrNameLst>
                                      </p:cBhvr>
                                    </p:animRot>
                                    <p:animRot by="240000">
                                      <p:cBhvr>
                                        <p:cTn id="8" dur="2000" fill="hold">
                                          <p:stCondLst>
                                            <p:cond delay="4000"/>
                                          </p:stCondLst>
                                        </p:cTn>
                                        <p:tgtEl>
                                          <p:spTgt spid="35"/>
                                        </p:tgtEl>
                                        <p:attrNameLst>
                                          <p:attrName>r</p:attrName>
                                        </p:attrNameLst>
                                      </p:cBhvr>
                                    </p:animRot>
                                    <p:animRot by="-240000">
                                      <p:cBhvr>
                                        <p:cTn id="9" dur="2000" fill="hold">
                                          <p:stCondLst>
                                            <p:cond delay="6000"/>
                                          </p:stCondLst>
                                        </p:cTn>
                                        <p:tgtEl>
                                          <p:spTgt spid="35"/>
                                        </p:tgtEl>
                                        <p:attrNameLst>
                                          <p:attrName>r</p:attrName>
                                        </p:attrNameLst>
                                      </p:cBhvr>
                                    </p:animRot>
                                    <p:animRot by="120000">
                                      <p:cBhvr>
                                        <p:cTn id="10" dur="2000" fill="hold">
                                          <p:stCondLst>
                                            <p:cond delay="8000"/>
                                          </p:stCondLst>
                                        </p:cTn>
                                        <p:tgtEl>
                                          <p:spTgt spid="35"/>
                                        </p:tgtEl>
                                        <p:attrNameLst>
                                          <p:attrName>r</p:attrName>
                                        </p:attrNameLst>
                                      </p:cBhvr>
                                    </p:animRot>
                                  </p:childTnLst>
                                </p:cTn>
                              </p:par>
                              <p:par>
                                <p:cTn id="11" presetID="32" presetClass="emph" presetSubtype="0" fill="hold" nodeType="withEffect">
                                  <p:stCondLst>
                                    <p:cond delay="0"/>
                                  </p:stCondLst>
                                  <p:childTnLst>
                                    <p:animRot by="120000">
                                      <p:cBhvr>
                                        <p:cTn id="12" dur="1000" fill="hold">
                                          <p:stCondLst>
                                            <p:cond delay="0"/>
                                          </p:stCondLst>
                                        </p:cTn>
                                        <p:tgtEl>
                                          <p:spTgt spid="12"/>
                                        </p:tgtEl>
                                        <p:attrNameLst>
                                          <p:attrName>r</p:attrName>
                                        </p:attrNameLst>
                                      </p:cBhvr>
                                    </p:animRot>
                                    <p:animRot by="-240000">
                                      <p:cBhvr>
                                        <p:cTn id="13" dur="2000" fill="hold">
                                          <p:stCondLst>
                                            <p:cond delay="2000"/>
                                          </p:stCondLst>
                                        </p:cTn>
                                        <p:tgtEl>
                                          <p:spTgt spid="12"/>
                                        </p:tgtEl>
                                        <p:attrNameLst>
                                          <p:attrName>r</p:attrName>
                                        </p:attrNameLst>
                                      </p:cBhvr>
                                    </p:animRot>
                                    <p:animRot by="240000">
                                      <p:cBhvr>
                                        <p:cTn id="14" dur="2000" fill="hold">
                                          <p:stCondLst>
                                            <p:cond delay="4000"/>
                                          </p:stCondLst>
                                        </p:cTn>
                                        <p:tgtEl>
                                          <p:spTgt spid="12"/>
                                        </p:tgtEl>
                                        <p:attrNameLst>
                                          <p:attrName>r</p:attrName>
                                        </p:attrNameLst>
                                      </p:cBhvr>
                                    </p:animRot>
                                    <p:animRot by="-240000">
                                      <p:cBhvr>
                                        <p:cTn id="15" dur="2000" fill="hold">
                                          <p:stCondLst>
                                            <p:cond delay="6000"/>
                                          </p:stCondLst>
                                        </p:cTn>
                                        <p:tgtEl>
                                          <p:spTgt spid="12"/>
                                        </p:tgtEl>
                                        <p:attrNameLst>
                                          <p:attrName>r</p:attrName>
                                        </p:attrNameLst>
                                      </p:cBhvr>
                                    </p:animRot>
                                    <p:animRot by="120000">
                                      <p:cBhvr>
                                        <p:cTn id="16" dur="2000" fill="hold">
                                          <p:stCondLst>
                                            <p:cond delay="8000"/>
                                          </p:stCondLst>
                                        </p:cTn>
                                        <p:tgtEl>
                                          <p:spTgt spid="12"/>
                                        </p:tgtEl>
                                        <p:attrNameLst>
                                          <p:attrName>r</p:attrName>
                                        </p:attrNameLst>
                                      </p:cBhvr>
                                    </p:animRot>
                                  </p:childTnLst>
                                </p:cTn>
                              </p:par>
                              <p:par>
                                <p:cTn id="17" presetID="32" presetClass="emph" presetSubtype="0" fill="hold" nodeType="withEffect">
                                  <p:stCondLst>
                                    <p:cond delay="0"/>
                                  </p:stCondLst>
                                  <p:childTnLst>
                                    <p:animRot by="120000">
                                      <p:cBhvr>
                                        <p:cTn id="18" dur="1000" fill="hold">
                                          <p:stCondLst>
                                            <p:cond delay="0"/>
                                          </p:stCondLst>
                                        </p:cTn>
                                        <p:tgtEl>
                                          <p:spTgt spid="34"/>
                                        </p:tgtEl>
                                        <p:attrNameLst>
                                          <p:attrName>r</p:attrName>
                                        </p:attrNameLst>
                                      </p:cBhvr>
                                    </p:animRot>
                                    <p:animRot by="-240000">
                                      <p:cBhvr>
                                        <p:cTn id="19" dur="2000" fill="hold">
                                          <p:stCondLst>
                                            <p:cond delay="2000"/>
                                          </p:stCondLst>
                                        </p:cTn>
                                        <p:tgtEl>
                                          <p:spTgt spid="34"/>
                                        </p:tgtEl>
                                        <p:attrNameLst>
                                          <p:attrName>r</p:attrName>
                                        </p:attrNameLst>
                                      </p:cBhvr>
                                    </p:animRot>
                                    <p:animRot by="240000">
                                      <p:cBhvr>
                                        <p:cTn id="20" dur="2000" fill="hold">
                                          <p:stCondLst>
                                            <p:cond delay="4000"/>
                                          </p:stCondLst>
                                        </p:cTn>
                                        <p:tgtEl>
                                          <p:spTgt spid="34"/>
                                        </p:tgtEl>
                                        <p:attrNameLst>
                                          <p:attrName>r</p:attrName>
                                        </p:attrNameLst>
                                      </p:cBhvr>
                                    </p:animRot>
                                    <p:animRot by="-240000">
                                      <p:cBhvr>
                                        <p:cTn id="21" dur="2000" fill="hold">
                                          <p:stCondLst>
                                            <p:cond delay="6000"/>
                                          </p:stCondLst>
                                        </p:cTn>
                                        <p:tgtEl>
                                          <p:spTgt spid="34"/>
                                        </p:tgtEl>
                                        <p:attrNameLst>
                                          <p:attrName>r</p:attrName>
                                        </p:attrNameLst>
                                      </p:cBhvr>
                                    </p:animRot>
                                    <p:animRot by="120000">
                                      <p:cBhvr>
                                        <p:cTn id="22" dur="2000" fill="hold">
                                          <p:stCondLst>
                                            <p:cond delay="8000"/>
                                          </p:stCondLst>
                                        </p:cTn>
                                        <p:tgtEl>
                                          <p:spTgt spid="3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18008"/>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grpSp>
        <p:nvGrpSpPr>
          <p:cNvPr id="11" name="Group 11"/>
          <p:cNvGrpSpPr/>
          <p:nvPr/>
        </p:nvGrpSpPr>
        <p:grpSpPr>
          <a:xfrm>
            <a:off x="10494997" y="1028700"/>
            <a:ext cx="6764303" cy="2251265"/>
            <a:chOff x="0" y="0"/>
            <a:chExt cx="9019070" cy="3001687"/>
          </a:xfrm>
        </p:grpSpPr>
        <p:pic>
          <p:nvPicPr>
            <p:cNvPr id="12" name="Picture 12"/>
            <p:cNvPicPr>
              <a:picLocks noChangeAspect="1"/>
            </p:cNvPicPr>
            <p:nvPr/>
          </p:nvPicPr>
          <p:blipFill>
            <a:blip r:embed="rId4"/>
            <a:srcRect t="9293" b="68532"/>
            <a:stretch>
              <a:fillRect/>
            </a:stretch>
          </p:blipFill>
          <p:spPr>
            <a:xfrm>
              <a:off x="0" y="0"/>
              <a:ext cx="9019070" cy="3001687"/>
            </a:xfrm>
            <a:prstGeom prst="rect">
              <a:avLst/>
            </a:prstGeom>
          </p:spPr>
        </p:pic>
      </p:grpSp>
      <p:sp>
        <p:nvSpPr>
          <p:cNvPr id="15" name="TextBox 15"/>
          <p:cNvSpPr txBox="1"/>
          <p:nvPr/>
        </p:nvSpPr>
        <p:spPr>
          <a:xfrm>
            <a:off x="1310350" y="1755761"/>
            <a:ext cx="4037948" cy="797141"/>
          </a:xfrm>
          <a:prstGeom prst="rect">
            <a:avLst/>
          </a:prstGeom>
        </p:spPr>
        <p:txBody>
          <a:bodyPr lIns="0" tIns="0" rIns="0" bIns="0" rtlCol="0" anchor="t">
            <a:spAutoFit/>
          </a:bodyPr>
          <a:lstStyle/>
          <a:p>
            <a:pPr algn="l">
              <a:lnSpc>
                <a:spcPts val="5632"/>
              </a:lnSpc>
            </a:pPr>
            <a:r>
              <a:rPr lang="en-US" sz="7200" dirty="0" smtClean="0">
                <a:solidFill>
                  <a:srgbClr val="30211C"/>
                </a:solidFill>
                <a:latin typeface="Poppins Bold"/>
              </a:rPr>
              <a:t>AIM</a:t>
            </a:r>
            <a:endParaRPr lang="en-US" sz="7200" dirty="0">
              <a:solidFill>
                <a:srgbClr val="30211C"/>
              </a:solidFill>
              <a:latin typeface="Poppins Bold"/>
            </a:endParaRPr>
          </a:p>
        </p:txBody>
      </p:sp>
      <p:sp>
        <p:nvSpPr>
          <p:cNvPr id="16" name="Freeform 16"/>
          <p:cNvSpPr/>
          <p:nvPr/>
        </p:nvSpPr>
        <p:spPr>
          <a:xfrm rot="-4209738">
            <a:off x="2626996" y="1275658"/>
            <a:ext cx="545920" cy="715960"/>
          </a:xfrm>
          <a:custGeom>
            <a:avLst/>
            <a:gdLst/>
            <a:ahLst/>
            <a:cxnLst/>
            <a:rect l="l" t="t" r="r" b="b"/>
            <a:pathLst>
              <a:path w="545920" h="715960">
                <a:moveTo>
                  <a:pt x="0" y="0"/>
                </a:moveTo>
                <a:lnTo>
                  <a:pt x="545920" y="0"/>
                </a:lnTo>
                <a:lnTo>
                  <a:pt x="545920" y="715960"/>
                </a:lnTo>
                <a:lnTo>
                  <a:pt x="0" y="715960"/>
                </a:lnTo>
                <a:lnTo>
                  <a:pt x="0" y="0"/>
                </a:lnTo>
                <a:close/>
              </a:path>
            </a:pathLst>
          </a:custGeom>
          <a:blipFill>
            <a:blip r:embed="rId5"/>
            <a:stretch>
              <a:fillRect/>
            </a:stretch>
          </a:blipFill>
        </p:spPr>
      </p:sp>
      <p:sp>
        <p:nvSpPr>
          <p:cNvPr id="42" name="Rectangle 41"/>
          <p:cNvSpPr/>
          <p:nvPr/>
        </p:nvSpPr>
        <p:spPr>
          <a:xfrm>
            <a:off x="704969" y="3009900"/>
            <a:ext cx="9144000" cy="4401205"/>
          </a:xfrm>
          <a:prstGeom prst="rect">
            <a:avLst/>
          </a:prstGeom>
        </p:spPr>
        <p:txBody>
          <a:bodyPr>
            <a:spAutoFit/>
          </a:bodyPr>
          <a:lstStyle/>
          <a:p>
            <a:pPr marL="499110" lvl="0" algn="just"/>
            <a:r>
              <a:rPr lang="en-US" sz="4000" dirty="0">
                <a:solidFill>
                  <a:srgbClr val="0D0F1A"/>
                </a:solidFill>
                <a:latin typeface="Times New Roman"/>
                <a:ea typeface="Times New Roman"/>
                <a:cs typeface="Times New Roman"/>
                <a:sym typeface="Times New Roman"/>
              </a:rPr>
              <a:t>“Cultivate Hub” is a comprehensive online platform dedicated to serving the diverse needs of modern</a:t>
            </a:r>
            <a:r>
              <a:rPr lang="en-US" sz="4000" dirty="0">
                <a:solidFill>
                  <a:srgbClr val="000000"/>
                </a:solidFill>
                <a:latin typeface="Times New Roman"/>
                <a:ea typeface="Times New Roman"/>
                <a:cs typeface="Times New Roman"/>
                <a:sym typeface="Times New Roman"/>
              </a:rPr>
              <a:t> </a:t>
            </a:r>
            <a:r>
              <a:rPr lang="en-US" sz="4000" dirty="0">
                <a:solidFill>
                  <a:srgbClr val="0D0F1A"/>
                </a:solidFill>
                <a:latin typeface="Times New Roman"/>
                <a:ea typeface="Times New Roman"/>
                <a:cs typeface="Times New Roman"/>
                <a:sym typeface="Times New Roman"/>
              </a:rPr>
              <a:t>agriculture. Cultivate Hub offers a wealth of resources and information to empower farmers and agribusiness professionals.</a:t>
            </a:r>
            <a:endParaRPr lang="en-US" sz="4000" dirty="0">
              <a:solidFill>
                <a:srgbClr val="000000"/>
              </a:solidFill>
              <a:latin typeface="Times New Roman"/>
              <a:ea typeface="Times New Roman"/>
              <a:cs typeface="Times New Roman"/>
              <a:sym typeface="Times New Roman"/>
            </a:endParaRPr>
          </a:p>
          <a:p>
            <a:pPr lvl="0">
              <a:spcBef>
                <a:spcPts val="20"/>
              </a:spcBef>
            </a:pPr>
            <a:endParaRPr lang="en-US" sz="4000" dirty="0">
              <a:solidFill>
                <a:srgbClr val="000000"/>
              </a:solidFill>
              <a:latin typeface="Times New Roman"/>
              <a:ea typeface="Times New Roman"/>
              <a:cs typeface="Times New Roman"/>
              <a:sym typeface="Times New Roman"/>
            </a:endParaRPr>
          </a:p>
        </p:txBody>
      </p:sp>
      <p:pic>
        <p:nvPicPr>
          <p:cNvPr id="43" name="Picture 4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494997" y="3467100"/>
            <a:ext cx="4516403" cy="6454814"/>
          </a:xfrm>
          <a:prstGeom prst="rect">
            <a:avLst/>
          </a:prstGeom>
        </p:spPr>
      </p:pic>
      <p:sp>
        <p:nvSpPr>
          <p:cNvPr id="44" name="Freeform 16"/>
          <p:cNvSpPr/>
          <p:nvPr/>
        </p:nvSpPr>
        <p:spPr>
          <a:xfrm rot="16200000">
            <a:off x="16045437" y="4070232"/>
            <a:ext cx="1491551" cy="2621179"/>
          </a:xfrm>
          <a:custGeom>
            <a:avLst/>
            <a:gdLst/>
            <a:ahLst/>
            <a:cxnLst/>
            <a:rect l="l" t="t" r="r" b="b"/>
            <a:pathLst>
              <a:path w="545920" h="715960">
                <a:moveTo>
                  <a:pt x="0" y="0"/>
                </a:moveTo>
                <a:lnTo>
                  <a:pt x="545920" y="0"/>
                </a:lnTo>
                <a:lnTo>
                  <a:pt x="545920" y="715960"/>
                </a:lnTo>
                <a:lnTo>
                  <a:pt x="0" y="715960"/>
                </a:lnTo>
                <a:lnTo>
                  <a:pt x="0" y="0"/>
                </a:lnTo>
                <a:close/>
              </a:path>
            </a:pathLst>
          </a:custGeom>
          <a:blipFill>
            <a:blip r:embed="rId5"/>
            <a:stretch>
              <a:fillRect/>
            </a:stretch>
          </a:blipFill>
        </p:spPr>
      </p:sp>
      <p:sp>
        <p:nvSpPr>
          <p:cNvPr id="45" name="Freeform 16"/>
          <p:cNvSpPr/>
          <p:nvPr/>
        </p:nvSpPr>
        <p:spPr>
          <a:xfrm rot="18539596">
            <a:off x="16197838" y="4696222"/>
            <a:ext cx="1491551" cy="2621179"/>
          </a:xfrm>
          <a:custGeom>
            <a:avLst/>
            <a:gdLst/>
            <a:ahLst/>
            <a:cxnLst/>
            <a:rect l="l" t="t" r="r" b="b"/>
            <a:pathLst>
              <a:path w="545920" h="715960">
                <a:moveTo>
                  <a:pt x="0" y="0"/>
                </a:moveTo>
                <a:lnTo>
                  <a:pt x="545920" y="0"/>
                </a:lnTo>
                <a:lnTo>
                  <a:pt x="545920" y="715960"/>
                </a:lnTo>
                <a:lnTo>
                  <a:pt x="0" y="715960"/>
                </a:lnTo>
                <a:lnTo>
                  <a:pt x="0" y="0"/>
                </a:lnTo>
                <a:close/>
              </a:path>
            </a:pathLst>
          </a:custGeom>
          <a:blipFill>
            <a:blip r:embed="rId5"/>
            <a:stretch>
              <a:fillRect/>
            </a:stretch>
          </a:blipFill>
        </p:spPr>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25" fill="hold">
                                          <p:stCondLst>
                                            <p:cond delay="0"/>
                                          </p:stCondLst>
                                        </p:cTn>
                                        <p:tgtEl>
                                          <p:spTgt spid="5"/>
                                        </p:tgtEl>
                                        <p:attrNameLst>
                                          <p:attrName>r</p:attrName>
                                        </p:attrNameLst>
                                      </p:cBhvr>
                                    </p:animRot>
                                    <p:animRot by="-240000">
                                      <p:cBhvr>
                                        <p:cTn id="7" dur="2050" fill="hold">
                                          <p:stCondLst>
                                            <p:cond delay="2050"/>
                                          </p:stCondLst>
                                        </p:cTn>
                                        <p:tgtEl>
                                          <p:spTgt spid="5"/>
                                        </p:tgtEl>
                                        <p:attrNameLst>
                                          <p:attrName>r</p:attrName>
                                        </p:attrNameLst>
                                      </p:cBhvr>
                                    </p:animRot>
                                    <p:animRot by="240000">
                                      <p:cBhvr>
                                        <p:cTn id="8" dur="2050" fill="hold">
                                          <p:stCondLst>
                                            <p:cond delay="4100"/>
                                          </p:stCondLst>
                                        </p:cTn>
                                        <p:tgtEl>
                                          <p:spTgt spid="5"/>
                                        </p:tgtEl>
                                        <p:attrNameLst>
                                          <p:attrName>r</p:attrName>
                                        </p:attrNameLst>
                                      </p:cBhvr>
                                    </p:animRot>
                                    <p:animRot by="-240000">
                                      <p:cBhvr>
                                        <p:cTn id="9" dur="2050" fill="hold">
                                          <p:stCondLst>
                                            <p:cond delay="6150"/>
                                          </p:stCondLst>
                                        </p:cTn>
                                        <p:tgtEl>
                                          <p:spTgt spid="5"/>
                                        </p:tgtEl>
                                        <p:attrNameLst>
                                          <p:attrName>r</p:attrName>
                                        </p:attrNameLst>
                                      </p:cBhvr>
                                    </p:animRot>
                                    <p:animRot by="120000">
                                      <p:cBhvr>
                                        <p:cTn id="10" dur="2050" fill="hold">
                                          <p:stCondLst>
                                            <p:cond delay="8200"/>
                                          </p:stCondLst>
                                        </p:cTn>
                                        <p:tgtEl>
                                          <p:spTgt spid="5"/>
                                        </p:tgtEl>
                                        <p:attrNameLst>
                                          <p:attrName>r</p:attrName>
                                        </p:attrNameLst>
                                      </p:cBhvr>
                                    </p:animRot>
                                  </p:childTnLst>
                                </p:cTn>
                              </p:par>
                              <p:par>
                                <p:cTn id="11" presetID="32" presetClass="emph" presetSubtype="0" fill="hold" nodeType="withEffect">
                                  <p:stCondLst>
                                    <p:cond delay="0"/>
                                  </p:stCondLst>
                                  <p:childTnLst>
                                    <p:animRot by="120000">
                                      <p:cBhvr>
                                        <p:cTn id="12" dur="1025" fill="hold">
                                          <p:stCondLst>
                                            <p:cond delay="0"/>
                                          </p:stCondLst>
                                        </p:cTn>
                                        <p:tgtEl>
                                          <p:spTgt spid="16"/>
                                        </p:tgtEl>
                                        <p:attrNameLst>
                                          <p:attrName>r</p:attrName>
                                        </p:attrNameLst>
                                      </p:cBhvr>
                                    </p:animRot>
                                    <p:animRot by="-240000">
                                      <p:cBhvr>
                                        <p:cTn id="13" dur="2050" fill="hold">
                                          <p:stCondLst>
                                            <p:cond delay="2050"/>
                                          </p:stCondLst>
                                        </p:cTn>
                                        <p:tgtEl>
                                          <p:spTgt spid="16"/>
                                        </p:tgtEl>
                                        <p:attrNameLst>
                                          <p:attrName>r</p:attrName>
                                        </p:attrNameLst>
                                      </p:cBhvr>
                                    </p:animRot>
                                    <p:animRot by="240000">
                                      <p:cBhvr>
                                        <p:cTn id="14" dur="2050" fill="hold">
                                          <p:stCondLst>
                                            <p:cond delay="4100"/>
                                          </p:stCondLst>
                                        </p:cTn>
                                        <p:tgtEl>
                                          <p:spTgt spid="16"/>
                                        </p:tgtEl>
                                        <p:attrNameLst>
                                          <p:attrName>r</p:attrName>
                                        </p:attrNameLst>
                                      </p:cBhvr>
                                    </p:animRot>
                                    <p:animRot by="-240000">
                                      <p:cBhvr>
                                        <p:cTn id="15" dur="2050" fill="hold">
                                          <p:stCondLst>
                                            <p:cond delay="6150"/>
                                          </p:stCondLst>
                                        </p:cTn>
                                        <p:tgtEl>
                                          <p:spTgt spid="16"/>
                                        </p:tgtEl>
                                        <p:attrNameLst>
                                          <p:attrName>r</p:attrName>
                                        </p:attrNameLst>
                                      </p:cBhvr>
                                    </p:animRot>
                                    <p:animRot by="120000">
                                      <p:cBhvr>
                                        <p:cTn id="16" dur="2050" fill="hold">
                                          <p:stCondLst>
                                            <p:cond delay="8200"/>
                                          </p:stCondLst>
                                        </p:cTn>
                                        <p:tgtEl>
                                          <p:spTgt spid="16"/>
                                        </p:tgtEl>
                                        <p:attrNameLst>
                                          <p:attrName>r</p:attrName>
                                        </p:attrNameLst>
                                      </p:cBhvr>
                                    </p:animRot>
                                  </p:childTnLst>
                                </p:cTn>
                              </p:par>
                              <p:par>
                                <p:cTn id="17" presetID="32" presetClass="emph" presetSubtype="0" fill="hold" nodeType="withEffect">
                                  <p:stCondLst>
                                    <p:cond delay="0"/>
                                  </p:stCondLst>
                                  <p:childTnLst>
                                    <p:animRot by="120000">
                                      <p:cBhvr>
                                        <p:cTn id="18" dur="1025" fill="hold">
                                          <p:stCondLst>
                                            <p:cond delay="0"/>
                                          </p:stCondLst>
                                        </p:cTn>
                                        <p:tgtEl>
                                          <p:spTgt spid="2"/>
                                        </p:tgtEl>
                                        <p:attrNameLst>
                                          <p:attrName>r</p:attrName>
                                        </p:attrNameLst>
                                      </p:cBhvr>
                                    </p:animRot>
                                    <p:animRot by="-240000">
                                      <p:cBhvr>
                                        <p:cTn id="19" dur="2050" fill="hold">
                                          <p:stCondLst>
                                            <p:cond delay="2050"/>
                                          </p:stCondLst>
                                        </p:cTn>
                                        <p:tgtEl>
                                          <p:spTgt spid="2"/>
                                        </p:tgtEl>
                                        <p:attrNameLst>
                                          <p:attrName>r</p:attrName>
                                        </p:attrNameLst>
                                      </p:cBhvr>
                                    </p:animRot>
                                    <p:animRot by="240000">
                                      <p:cBhvr>
                                        <p:cTn id="20" dur="2050" fill="hold">
                                          <p:stCondLst>
                                            <p:cond delay="4100"/>
                                          </p:stCondLst>
                                        </p:cTn>
                                        <p:tgtEl>
                                          <p:spTgt spid="2"/>
                                        </p:tgtEl>
                                        <p:attrNameLst>
                                          <p:attrName>r</p:attrName>
                                        </p:attrNameLst>
                                      </p:cBhvr>
                                    </p:animRot>
                                    <p:animRot by="-240000">
                                      <p:cBhvr>
                                        <p:cTn id="21" dur="2050" fill="hold">
                                          <p:stCondLst>
                                            <p:cond delay="6150"/>
                                          </p:stCondLst>
                                        </p:cTn>
                                        <p:tgtEl>
                                          <p:spTgt spid="2"/>
                                        </p:tgtEl>
                                        <p:attrNameLst>
                                          <p:attrName>r</p:attrName>
                                        </p:attrNameLst>
                                      </p:cBhvr>
                                    </p:animRot>
                                    <p:animRot by="120000">
                                      <p:cBhvr>
                                        <p:cTn id="22" dur="2050" fill="hold">
                                          <p:stCondLst>
                                            <p:cond delay="8200"/>
                                          </p:stCondLst>
                                        </p:cTn>
                                        <p:tgtEl>
                                          <p:spTgt spid="2"/>
                                        </p:tgtEl>
                                        <p:attrNameLst>
                                          <p:attrName>r</p:attrName>
                                        </p:attrNameLst>
                                      </p:cBhvr>
                                    </p:animRot>
                                  </p:childTnLst>
                                </p:cTn>
                              </p:par>
                              <p:par>
                                <p:cTn id="23" presetID="32" presetClass="emph" presetSubtype="0" fill="hold" nodeType="withEffect">
                                  <p:stCondLst>
                                    <p:cond delay="0"/>
                                  </p:stCondLst>
                                  <p:childTnLst>
                                    <p:animRot by="120000">
                                      <p:cBhvr>
                                        <p:cTn id="24" dur="1025" fill="hold">
                                          <p:stCondLst>
                                            <p:cond delay="0"/>
                                          </p:stCondLst>
                                        </p:cTn>
                                        <p:tgtEl>
                                          <p:spTgt spid="45"/>
                                        </p:tgtEl>
                                        <p:attrNameLst>
                                          <p:attrName>r</p:attrName>
                                        </p:attrNameLst>
                                      </p:cBhvr>
                                    </p:animRot>
                                    <p:animRot by="-240000">
                                      <p:cBhvr>
                                        <p:cTn id="25" dur="2050" fill="hold">
                                          <p:stCondLst>
                                            <p:cond delay="2050"/>
                                          </p:stCondLst>
                                        </p:cTn>
                                        <p:tgtEl>
                                          <p:spTgt spid="45"/>
                                        </p:tgtEl>
                                        <p:attrNameLst>
                                          <p:attrName>r</p:attrName>
                                        </p:attrNameLst>
                                      </p:cBhvr>
                                    </p:animRot>
                                    <p:animRot by="240000">
                                      <p:cBhvr>
                                        <p:cTn id="26" dur="2050" fill="hold">
                                          <p:stCondLst>
                                            <p:cond delay="4100"/>
                                          </p:stCondLst>
                                        </p:cTn>
                                        <p:tgtEl>
                                          <p:spTgt spid="45"/>
                                        </p:tgtEl>
                                        <p:attrNameLst>
                                          <p:attrName>r</p:attrName>
                                        </p:attrNameLst>
                                      </p:cBhvr>
                                    </p:animRot>
                                    <p:animRot by="-240000">
                                      <p:cBhvr>
                                        <p:cTn id="27" dur="2050" fill="hold">
                                          <p:stCondLst>
                                            <p:cond delay="6150"/>
                                          </p:stCondLst>
                                        </p:cTn>
                                        <p:tgtEl>
                                          <p:spTgt spid="45"/>
                                        </p:tgtEl>
                                        <p:attrNameLst>
                                          <p:attrName>r</p:attrName>
                                        </p:attrNameLst>
                                      </p:cBhvr>
                                    </p:animRot>
                                    <p:animRot by="120000">
                                      <p:cBhvr>
                                        <p:cTn id="28" dur="2050" fill="hold">
                                          <p:stCondLst>
                                            <p:cond delay="8200"/>
                                          </p:stCondLst>
                                        </p:cTn>
                                        <p:tgtEl>
                                          <p:spTgt spid="45"/>
                                        </p:tgtEl>
                                        <p:attrNameLst>
                                          <p:attrName>r</p:attrName>
                                        </p:attrNameLst>
                                      </p:cBhvr>
                                    </p:animRot>
                                  </p:childTnLst>
                                </p:cTn>
                              </p:par>
                              <p:par>
                                <p:cTn id="29" presetID="32" presetClass="emph" presetSubtype="0" fill="hold" nodeType="withEffect">
                                  <p:stCondLst>
                                    <p:cond delay="0"/>
                                  </p:stCondLst>
                                  <p:childTnLst>
                                    <p:animRot by="120000">
                                      <p:cBhvr>
                                        <p:cTn id="30" dur="1025" fill="hold">
                                          <p:stCondLst>
                                            <p:cond delay="0"/>
                                          </p:stCondLst>
                                        </p:cTn>
                                        <p:tgtEl>
                                          <p:spTgt spid="44"/>
                                        </p:tgtEl>
                                        <p:attrNameLst>
                                          <p:attrName>r</p:attrName>
                                        </p:attrNameLst>
                                      </p:cBhvr>
                                    </p:animRot>
                                    <p:animRot by="-240000">
                                      <p:cBhvr>
                                        <p:cTn id="31" dur="2050" fill="hold">
                                          <p:stCondLst>
                                            <p:cond delay="2050"/>
                                          </p:stCondLst>
                                        </p:cTn>
                                        <p:tgtEl>
                                          <p:spTgt spid="44"/>
                                        </p:tgtEl>
                                        <p:attrNameLst>
                                          <p:attrName>r</p:attrName>
                                        </p:attrNameLst>
                                      </p:cBhvr>
                                    </p:animRot>
                                    <p:animRot by="240000">
                                      <p:cBhvr>
                                        <p:cTn id="32" dur="2050" fill="hold">
                                          <p:stCondLst>
                                            <p:cond delay="4100"/>
                                          </p:stCondLst>
                                        </p:cTn>
                                        <p:tgtEl>
                                          <p:spTgt spid="44"/>
                                        </p:tgtEl>
                                        <p:attrNameLst>
                                          <p:attrName>r</p:attrName>
                                        </p:attrNameLst>
                                      </p:cBhvr>
                                    </p:animRot>
                                    <p:animRot by="-240000">
                                      <p:cBhvr>
                                        <p:cTn id="33" dur="2050" fill="hold">
                                          <p:stCondLst>
                                            <p:cond delay="6150"/>
                                          </p:stCondLst>
                                        </p:cTn>
                                        <p:tgtEl>
                                          <p:spTgt spid="44"/>
                                        </p:tgtEl>
                                        <p:attrNameLst>
                                          <p:attrName>r</p:attrName>
                                        </p:attrNameLst>
                                      </p:cBhvr>
                                    </p:animRot>
                                    <p:animRot by="120000">
                                      <p:cBhvr>
                                        <p:cTn id="34" dur="2050" fill="hold">
                                          <p:stCondLst>
                                            <p:cond delay="8200"/>
                                          </p:stCondLst>
                                        </p:cTn>
                                        <p:tgtEl>
                                          <p:spTgt spid="4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03261"/>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grpSp>
        <p:nvGrpSpPr>
          <p:cNvPr id="13" name="Group 13"/>
          <p:cNvGrpSpPr/>
          <p:nvPr/>
        </p:nvGrpSpPr>
        <p:grpSpPr>
          <a:xfrm>
            <a:off x="8275501" y="1066800"/>
            <a:ext cx="9465492" cy="4114800"/>
            <a:chOff x="0" y="0"/>
            <a:chExt cx="12620655" cy="5486400"/>
          </a:xfrm>
        </p:grpSpPr>
        <p:pic>
          <p:nvPicPr>
            <p:cNvPr id="14" name="Picture 14"/>
            <p:cNvPicPr>
              <a:picLocks noChangeAspect="1"/>
            </p:cNvPicPr>
            <p:nvPr/>
          </p:nvPicPr>
          <p:blipFill>
            <a:blip r:embed="rId4"/>
            <a:srcRect t="20781" b="13970"/>
            <a:stretch>
              <a:fillRect/>
            </a:stretch>
          </p:blipFill>
          <p:spPr>
            <a:xfrm>
              <a:off x="0" y="0"/>
              <a:ext cx="12620655" cy="5486400"/>
            </a:xfrm>
            <a:prstGeom prst="rect">
              <a:avLst/>
            </a:prstGeom>
          </p:spPr>
        </p:pic>
      </p:grpSp>
      <p:sp>
        <p:nvSpPr>
          <p:cNvPr id="15" name="TextBox 15"/>
          <p:cNvSpPr txBox="1"/>
          <p:nvPr/>
        </p:nvSpPr>
        <p:spPr>
          <a:xfrm>
            <a:off x="861992" y="1790700"/>
            <a:ext cx="6374982" cy="718145"/>
          </a:xfrm>
          <a:prstGeom prst="rect">
            <a:avLst/>
          </a:prstGeom>
        </p:spPr>
        <p:txBody>
          <a:bodyPr wrap="square" lIns="0" tIns="0" rIns="0" bIns="0" rtlCol="0" anchor="t">
            <a:spAutoFit/>
          </a:bodyPr>
          <a:lstStyle/>
          <a:p>
            <a:pPr algn="l">
              <a:lnSpc>
                <a:spcPts val="5632"/>
              </a:lnSpc>
            </a:pPr>
            <a:r>
              <a:rPr lang="en-US" sz="7200" dirty="0" smtClean="0">
                <a:solidFill>
                  <a:srgbClr val="30211C"/>
                </a:solidFill>
                <a:latin typeface="Poppins Bold"/>
              </a:rPr>
              <a:t>DESCRIPTION</a:t>
            </a:r>
            <a:endParaRPr lang="en-US" sz="7200" dirty="0">
              <a:solidFill>
                <a:srgbClr val="30211C"/>
              </a:solidFill>
              <a:latin typeface="Poppins Bold"/>
            </a:endParaRPr>
          </a:p>
        </p:txBody>
      </p:sp>
      <p:sp>
        <p:nvSpPr>
          <p:cNvPr id="16" name="Freeform 16"/>
          <p:cNvSpPr/>
          <p:nvPr/>
        </p:nvSpPr>
        <p:spPr>
          <a:xfrm rot="-4209738">
            <a:off x="2673155" y="942673"/>
            <a:ext cx="970762" cy="1177613"/>
          </a:xfrm>
          <a:custGeom>
            <a:avLst/>
            <a:gdLst/>
            <a:ahLst/>
            <a:cxnLst/>
            <a:rect l="l" t="t" r="r" b="b"/>
            <a:pathLst>
              <a:path w="545920" h="715960">
                <a:moveTo>
                  <a:pt x="0" y="0"/>
                </a:moveTo>
                <a:lnTo>
                  <a:pt x="545920" y="0"/>
                </a:lnTo>
                <a:lnTo>
                  <a:pt x="545920" y="715961"/>
                </a:lnTo>
                <a:lnTo>
                  <a:pt x="0" y="715961"/>
                </a:lnTo>
                <a:lnTo>
                  <a:pt x="0" y="0"/>
                </a:lnTo>
                <a:close/>
              </a:path>
            </a:pathLst>
          </a:custGeom>
          <a:blipFill>
            <a:blip r:embed="rId5"/>
            <a:stretch>
              <a:fillRect/>
            </a:stretch>
          </a:blipFill>
        </p:spPr>
      </p:sp>
      <p:sp>
        <p:nvSpPr>
          <p:cNvPr id="19" name="Rectangle 18"/>
          <p:cNvSpPr/>
          <p:nvPr/>
        </p:nvSpPr>
        <p:spPr>
          <a:xfrm>
            <a:off x="861992" y="3131207"/>
            <a:ext cx="9144000" cy="6524863"/>
          </a:xfrm>
          <a:prstGeom prst="rect">
            <a:avLst/>
          </a:prstGeom>
          <a:solidFill>
            <a:schemeClr val="bg1"/>
          </a:solidFill>
          <a:ln>
            <a:solidFill>
              <a:schemeClr val="tx1"/>
            </a:solidFill>
          </a:ln>
        </p:spPr>
        <p:txBody>
          <a:bodyPr lIns="365760" tIns="182880" rIns="365760" bIns="182880">
            <a:spAutoFit/>
          </a:bodyPr>
          <a:lstStyle/>
          <a:p>
            <a:pPr marL="63500" marR="78740" lvl="0" indent="510540" algn="just"/>
            <a:r>
              <a:rPr lang="en-US" sz="4000" dirty="0">
                <a:solidFill>
                  <a:srgbClr val="0D0F1A"/>
                </a:solidFill>
                <a:latin typeface="Times New Roman"/>
                <a:ea typeface="Times New Roman"/>
                <a:cs typeface="Times New Roman"/>
                <a:sym typeface="Times New Roman"/>
              </a:rPr>
              <a:t>The website features a user-friendly interface designed to streamline navigation and accessibility. Users can explore a wide range of topics covering crop cultivation, livestock management, agricultural technology, market trends, and more. Whether you're a seasoned farmer looking to get an advance pay </a:t>
            </a:r>
            <a:r>
              <a:rPr lang="en-US" sz="4000" dirty="0" err="1">
                <a:solidFill>
                  <a:srgbClr val="0D0F1A"/>
                </a:solidFill>
                <a:latin typeface="Times New Roman"/>
                <a:ea typeface="Times New Roman"/>
                <a:cs typeface="Times New Roman"/>
                <a:sym typeface="Times New Roman"/>
              </a:rPr>
              <a:t>cheque</a:t>
            </a:r>
            <a:r>
              <a:rPr lang="en-US" sz="4000" dirty="0">
                <a:solidFill>
                  <a:srgbClr val="0D0F1A"/>
                </a:solidFill>
                <a:latin typeface="Times New Roman"/>
                <a:ea typeface="Times New Roman"/>
                <a:cs typeface="Times New Roman"/>
                <a:sym typeface="Times New Roman"/>
              </a:rPr>
              <a:t> in agriculture, Cultivate Hub provides something for everyone.</a:t>
            </a:r>
            <a:endParaRPr lang="en-US" sz="4000" dirty="0">
              <a:solidFill>
                <a:srgbClr val="000000"/>
              </a:solidFill>
              <a:latin typeface="Times New Roman"/>
              <a:ea typeface="Times New Roman"/>
              <a:cs typeface="Times New Roman"/>
              <a:sym typeface="Times New Roman"/>
            </a:endParaRPr>
          </a:p>
        </p:txBody>
      </p:sp>
      <p:sp>
        <p:nvSpPr>
          <p:cNvPr id="12" name="Freeform 4"/>
          <p:cNvSpPr/>
          <p:nvPr/>
        </p:nvSpPr>
        <p:spPr>
          <a:xfrm rot="-5245228">
            <a:off x="14788188" y="7394628"/>
            <a:ext cx="2001567" cy="3169467"/>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
        <p:nvSpPr>
          <p:cNvPr id="17" name="Freeform 6"/>
          <p:cNvSpPr/>
          <p:nvPr/>
        </p:nvSpPr>
        <p:spPr>
          <a:xfrm rot="6932246">
            <a:off x="15276232" y="7721210"/>
            <a:ext cx="2235306" cy="3323446"/>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775" fill="hold">
                                          <p:stCondLst>
                                            <p:cond delay="0"/>
                                          </p:stCondLst>
                                        </p:cTn>
                                        <p:tgtEl>
                                          <p:spTgt spid="5"/>
                                        </p:tgtEl>
                                        <p:attrNameLst>
                                          <p:attrName>r</p:attrName>
                                        </p:attrNameLst>
                                      </p:cBhvr>
                                    </p:animRot>
                                    <p:animRot by="-240000">
                                      <p:cBhvr>
                                        <p:cTn id="7" dur="1550" fill="hold">
                                          <p:stCondLst>
                                            <p:cond delay="1550"/>
                                          </p:stCondLst>
                                        </p:cTn>
                                        <p:tgtEl>
                                          <p:spTgt spid="5"/>
                                        </p:tgtEl>
                                        <p:attrNameLst>
                                          <p:attrName>r</p:attrName>
                                        </p:attrNameLst>
                                      </p:cBhvr>
                                    </p:animRot>
                                    <p:animRot by="240000">
                                      <p:cBhvr>
                                        <p:cTn id="8" dur="1550" fill="hold">
                                          <p:stCondLst>
                                            <p:cond delay="3100"/>
                                          </p:stCondLst>
                                        </p:cTn>
                                        <p:tgtEl>
                                          <p:spTgt spid="5"/>
                                        </p:tgtEl>
                                        <p:attrNameLst>
                                          <p:attrName>r</p:attrName>
                                        </p:attrNameLst>
                                      </p:cBhvr>
                                    </p:animRot>
                                    <p:animRot by="-240000">
                                      <p:cBhvr>
                                        <p:cTn id="9" dur="1550" fill="hold">
                                          <p:stCondLst>
                                            <p:cond delay="4650"/>
                                          </p:stCondLst>
                                        </p:cTn>
                                        <p:tgtEl>
                                          <p:spTgt spid="5"/>
                                        </p:tgtEl>
                                        <p:attrNameLst>
                                          <p:attrName>r</p:attrName>
                                        </p:attrNameLst>
                                      </p:cBhvr>
                                    </p:animRot>
                                    <p:animRot by="120000">
                                      <p:cBhvr>
                                        <p:cTn id="10" dur="1550" fill="hold">
                                          <p:stCondLst>
                                            <p:cond delay="6200"/>
                                          </p:stCondLst>
                                        </p:cTn>
                                        <p:tgtEl>
                                          <p:spTgt spid="5"/>
                                        </p:tgtEl>
                                        <p:attrNameLst>
                                          <p:attrName>r</p:attrName>
                                        </p:attrNameLst>
                                      </p:cBhvr>
                                    </p:animRot>
                                  </p:childTnLst>
                                </p:cTn>
                              </p:par>
                              <p:par>
                                <p:cTn id="11" presetID="32" presetClass="emph" presetSubtype="0" fill="hold" nodeType="withEffect">
                                  <p:stCondLst>
                                    <p:cond delay="0"/>
                                  </p:stCondLst>
                                  <p:childTnLst>
                                    <p:animRot by="120000">
                                      <p:cBhvr>
                                        <p:cTn id="12" dur="775" fill="hold">
                                          <p:stCondLst>
                                            <p:cond delay="0"/>
                                          </p:stCondLst>
                                        </p:cTn>
                                        <p:tgtEl>
                                          <p:spTgt spid="16"/>
                                        </p:tgtEl>
                                        <p:attrNameLst>
                                          <p:attrName>r</p:attrName>
                                        </p:attrNameLst>
                                      </p:cBhvr>
                                    </p:animRot>
                                    <p:animRot by="-240000">
                                      <p:cBhvr>
                                        <p:cTn id="13" dur="1550" fill="hold">
                                          <p:stCondLst>
                                            <p:cond delay="1550"/>
                                          </p:stCondLst>
                                        </p:cTn>
                                        <p:tgtEl>
                                          <p:spTgt spid="16"/>
                                        </p:tgtEl>
                                        <p:attrNameLst>
                                          <p:attrName>r</p:attrName>
                                        </p:attrNameLst>
                                      </p:cBhvr>
                                    </p:animRot>
                                    <p:animRot by="240000">
                                      <p:cBhvr>
                                        <p:cTn id="14" dur="1550" fill="hold">
                                          <p:stCondLst>
                                            <p:cond delay="3100"/>
                                          </p:stCondLst>
                                        </p:cTn>
                                        <p:tgtEl>
                                          <p:spTgt spid="16"/>
                                        </p:tgtEl>
                                        <p:attrNameLst>
                                          <p:attrName>r</p:attrName>
                                        </p:attrNameLst>
                                      </p:cBhvr>
                                    </p:animRot>
                                    <p:animRot by="-240000">
                                      <p:cBhvr>
                                        <p:cTn id="15" dur="1550" fill="hold">
                                          <p:stCondLst>
                                            <p:cond delay="4650"/>
                                          </p:stCondLst>
                                        </p:cTn>
                                        <p:tgtEl>
                                          <p:spTgt spid="16"/>
                                        </p:tgtEl>
                                        <p:attrNameLst>
                                          <p:attrName>r</p:attrName>
                                        </p:attrNameLst>
                                      </p:cBhvr>
                                    </p:animRot>
                                    <p:animRot by="120000">
                                      <p:cBhvr>
                                        <p:cTn id="16" dur="1550" fill="hold">
                                          <p:stCondLst>
                                            <p:cond delay="6200"/>
                                          </p:stCondLst>
                                        </p:cTn>
                                        <p:tgtEl>
                                          <p:spTgt spid="16"/>
                                        </p:tgtEl>
                                        <p:attrNameLst>
                                          <p:attrName>r</p:attrName>
                                        </p:attrNameLst>
                                      </p:cBhvr>
                                    </p:animRot>
                                  </p:childTnLst>
                                </p:cTn>
                              </p:par>
                              <p:par>
                                <p:cTn id="17" presetID="32" presetClass="emph" presetSubtype="0" fill="hold" nodeType="withEffect">
                                  <p:stCondLst>
                                    <p:cond delay="0"/>
                                  </p:stCondLst>
                                  <p:childTnLst>
                                    <p:animRot by="120000">
                                      <p:cBhvr>
                                        <p:cTn id="18" dur="775" fill="hold">
                                          <p:stCondLst>
                                            <p:cond delay="0"/>
                                          </p:stCondLst>
                                        </p:cTn>
                                        <p:tgtEl>
                                          <p:spTgt spid="2"/>
                                        </p:tgtEl>
                                        <p:attrNameLst>
                                          <p:attrName>r</p:attrName>
                                        </p:attrNameLst>
                                      </p:cBhvr>
                                    </p:animRot>
                                    <p:animRot by="-240000">
                                      <p:cBhvr>
                                        <p:cTn id="19" dur="1550" fill="hold">
                                          <p:stCondLst>
                                            <p:cond delay="1550"/>
                                          </p:stCondLst>
                                        </p:cTn>
                                        <p:tgtEl>
                                          <p:spTgt spid="2"/>
                                        </p:tgtEl>
                                        <p:attrNameLst>
                                          <p:attrName>r</p:attrName>
                                        </p:attrNameLst>
                                      </p:cBhvr>
                                    </p:animRot>
                                    <p:animRot by="240000">
                                      <p:cBhvr>
                                        <p:cTn id="20" dur="1550" fill="hold">
                                          <p:stCondLst>
                                            <p:cond delay="3100"/>
                                          </p:stCondLst>
                                        </p:cTn>
                                        <p:tgtEl>
                                          <p:spTgt spid="2"/>
                                        </p:tgtEl>
                                        <p:attrNameLst>
                                          <p:attrName>r</p:attrName>
                                        </p:attrNameLst>
                                      </p:cBhvr>
                                    </p:animRot>
                                    <p:animRot by="-240000">
                                      <p:cBhvr>
                                        <p:cTn id="21" dur="1550" fill="hold">
                                          <p:stCondLst>
                                            <p:cond delay="4650"/>
                                          </p:stCondLst>
                                        </p:cTn>
                                        <p:tgtEl>
                                          <p:spTgt spid="2"/>
                                        </p:tgtEl>
                                        <p:attrNameLst>
                                          <p:attrName>r</p:attrName>
                                        </p:attrNameLst>
                                      </p:cBhvr>
                                    </p:animRot>
                                    <p:animRot by="120000">
                                      <p:cBhvr>
                                        <p:cTn id="22" dur="1550" fill="hold">
                                          <p:stCondLst>
                                            <p:cond delay="6200"/>
                                          </p:stCondLst>
                                        </p:cTn>
                                        <p:tgtEl>
                                          <p:spTgt spid="2"/>
                                        </p:tgtEl>
                                        <p:attrNameLst>
                                          <p:attrName>r</p:attrName>
                                        </p:attrNameLst>
                                      </p:cBhvr>
                                    </p:animRot>
                                  </p:childTnLst>
                                </p:cTn>
                              </p:par>
                              <p:par>
                                <p:cTn id="23" presetID="32" presetClass="emph" presetSubtype="0" fill="hold" nodeType="withEffect">
                                  <p:stCondLst>
                                    <p:cond delay="0"/>
                                  </p:stCondLst>
                                  <p:childTnLst>
                                    <p:animRot by="120000">
                                      <p:cBhvr>
                                        <p:cTn id="24" dur="225" fill="hold">
                                          <p:stCondLst>
                                            <p:cond delay="0"/>
                                          </p:stCondLst>
                                        </p:cTn>
                                        <p:tgtEl>
                                          <p:spTgt spid="17"/>
                                        </p:tgtEl>
                                        <p:attrNameLst>
                                          <p:attrName>r</p:attrName>
                                        </p:attrNameLst>
                                      </p:cBhvr>
                                    </p:animRot>
                                    <p:animRot by="-240000">
                                      <p:cBhvr>
                                        <p:cTn id="25" dur="450" fill="hold">
                                          <p:stCondLst>
                                            <p:cond delay="450"/>
                                          </p:stCondLst>
                                        </p:cTn>
                                        <p:tgtEl>
                                          <p:spTgt spid="17"/>
                                        </p:tgtEl>
                                        <p:attrNameLst>
                                          <p:attrName>r</p:attrName>
                                        </p:attrNameLst>
                                      </p:cBhvr>
                                    </p:animRot>
                                    <p:animRot by="240000">
                                      <p:cBhvr>
                                        <p:cTn id="26" dur="450" fill="hold">
                                          <p:stCondLst>
                                            <p:cond delay="900"/>
                                          </p:stCondLst>
                                        </p:cTn>
                                        <p:tgtEl>
                                          <p:spTgt spid="17"/>
                                        </p:tgtEl>
                                        <p:attrNameLst>
                                          <p:attrName>r</p:attrName>
                                        </p:attrNameLst>
                                      </p:cBhvr>
                                    </p:animRot>
                                    <p:animRot by="-240000">
                                      <p:cBhvr>
                                        <p:cTn id="27" dur="450" fill="hold">
                                          <p:stCondLst>
                                            <p:cond delay="1350"/>
                                          </p:stCondLst>
                                        </p:cTn>
                                        <p:tgtEl>
                                          <p:spTgt spid="17"/>
                                        </p:tgtEl>
                                        <p:attrNameLst>
                                          <p:attrName>r</p:attrName>
                                        </p:attrNameLst>
                                      </p:cBhvr>
                                    </p:animRot>
                                    <p:animRot by="120000">
                                      <p:cBhvr>
                                        <p:cTn id="28" dur="450" fill="hold">
                                          <p:stCondLst>
                                            <p:cond delay="1800"/>
                                          </p:stCondLst>
                                        </p:cTn>
                                        <p:tgtEl>
                                          <p:spTgt spid="17"/>
                                        </p:tgtEl>
                                        <p:attrNameLst>
                                          <p:attrName>r</p:attrName>
                                        </p:attrNameLst>
                                      </p:cBhvr>
                                    </p:animRot>
                                  </p:childTnLst>
                                </p:cTn>
                              </p:par>
                              <p:par>
                                <p:cTn id="29" presetID="32" presetClass="emph" presetSubtype="0" fill="hold" nodeType="withEffect">
                                  <p:stCondLst>
                                    <p:cond delay="0"/>
                                  </p:stCondLst>
                                  <p:childTnLst>
                                    <p:animRot by="120000">
                                      <p:cBhvr>
                                        <p:cTn id="30" dur="1000" fill="hold">
                                          <p:stCondLst>
                                            <p:cond delay="0"/>
                                          </p:stCondLst>
                                        </p:cTn>
                                        <p:tgtEl>
                                          <p:spTgt spid="12"/>
                                        </p:tgtEl>
                                        <p:attrNameLst>
                                          <p:attrName>r</p:attrName>
                                        </p:attrNameLst>
                                      </p:cBhvr>
                                    </p:animRot>
                                    <p:animRot by="-240000">
                                      <p:cBhvr>
                                        <p:cTn id="31" dur="2000" fill="hold">
                                          <p:stCondLst>
                                            <p:cond delay="2000"/>
                                          </p:stCondLst>
                                        </p:cTn>
                                        <p:tgtEl>
                                          <p:spTgt spid="12"/>
                                        </p:tgtEl>
                                        <p:attrNameLst>
                                          <p:attrName>r</p:attrName>
                                        </p:attrNameLst>
                                      </p:cBhvr>
                                    </p:animRot>
                                    <p:animRot by="240000">
                                      <p:cBhvr>
                                        <p:cTn id="32" dur="2000" fill="hold">
                                          <p:stCondLst>
                                            <p:cond delay="4000"/>
                                          </p:stCondLst>
                                        </p:cTn>
                                        <p:tgtEl>
                                          <p:spTgt spid="12"/>
                                        </p:tgtEl>
                                        <p:attrNameLst>
                                          <p:attrName>r</p:attrName>
                                        </p:attrNameLst>
                                      </p:cBhvr>
                                    </p:animRot>
                                    <p:animRot by="-240000">
                                      <p:cBhvr>
                                        <p:cTn id="33" dur="2000" fill="hold">
                                          <p:stCondLst>
                                            <p:cond delay="6000"/>
                                          </p:stCondLst>
                                        </p:cTn>
                                        <p:tgtEl>
                                          <p:spTgt spid="12"/>
                                        </p:tgtEl>
                                        <p:attrNameLst>
                                          <p:attrName>r</p:attrName>
                                        </p:attrNameLst>
                                      </p:cBhvr>
                                    </p:animRot>
                                    <p:animRot by="120000">
                                      <p:cBhvr>
                                        <p:cTn id="34" dur="2000" fill="hold">
                                          <p:stCondLst>
                                            <p:cond delay="8000"/>
                                          </p:stCondLst>
                                        </p:cTn>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18008"/>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sp>
        <p:nvSpPr>
          <p:cNvPr id="17" name="TextBox 17"/>
          <p:cNvSpPr txBox="1"/>
          <p:nvPr/>
        </p:nvSpPr>
        <p:spPr>
          <a:xfrm>
            <a:off x="252293" y="6310496"/>
            <a:ext cx="4395907" cy="3092513"/>
          </a:xfrm>
          <a:prstGeom prst="rect">
            <a:avLst/>
          </a:prstGeom>
        </p:spPr>
        <p:txBody>
          <a:bodyPr wrap="square" lIns="0" tIns="0" rIns="0" bIns="0" rtlCol="0" anchor="t">
            <a:spAutoFit/>
          </a:bodyPr>
          <a:lstStyle/>
          <a:p>
            <a:pPr marL="787400" lvl="1" indent="-342900">
              <a:lnSpc>
                <a:spcPct val="114166"/>
              </a:lnSpc>
              <a:buClr>
                <a:srgbClr val="0D0F1A"/>
              </a:buClr>
              <a:buSzPts val="1800"/>
              <a:buFont typeface="Wingdings" pitchFamily="2" charset="2"/>
              <a:buChar char="Ø"/>
            </a:pPr>
            <a:r>
              <a:rPr lang="en-US" sz="3200" dirty="0">
                <a:solidFill>
                  <a:srgbClr val="0D0F1A"/>
                </a:solidFill>
                <a:latin typeface="Times New Roman" pitchFamily="18" charset="0"/>
                <a:ea typeface="Times New Roman"/>
                <a:cs typeface="Times New Roman" pitchFamily="18" charset="0"/>
                <a:sym typeface="Times New Roman"/>
              </a:rPr>
              <a:t>Crop selection and planning</a:t>
            </a:r>
            <a:endParaRPr lang="en-US" sz="3200" dirty="0">
              <a:latin typeface="Times New Roman" pitchFamily="18" charset="0"/>
              <a:ea typeface="Times New Roman"/>
              <a:cs typeface="Times New Roman" pitchFamily="18" charset="0"/>
              <a:sym typeface="Times New Roman"/>
            </a:endParaRPr>
          </a:p>
          <a:p>
            <a:pPr marL="787400" lvl="1" indent="-342900">
              <a:buClr>
                <a:srgbClr val="0D0F1A"/>
              </a:buClr>
              <a:buSzPts val="1800"/>
              <a:buFont typeface="Wingdings" pitchFamily="2" charset="2"/>
              <a:buChar char="Ø"/>
            </a:pPr>
            <a:r>
              <a:rPr lang="en-US" sz="3200" dirty="0">
                <a:solidFill>
                  <a:srgbClr val="0D0F1A"/>
                </a:solidFill>
                <a:latin typeface="Times New Roman" pitchFamily="18" charset="0"/>
                <a:ea typeface="Times New Roman"/>
                <a:cs typeface="Times New Roman" pitchFamily="18" charset="0"/>
                <a:sym typeface="Times New Roman"/>
              </a:rPr>
              <a:t>Soil preparation and management</a:t>
            </a:r>
            <a:endParaRPr lang="en-US" sz="3200" dirty="0">
              <a:latin typeface="Times New Roman" pitchFamily="18" charset="0"/>
              <a:ea typeface="Times New Roman"/>
              <a:cs typeface="Times New Roman" pitchFamily="18" charset="0"/>
              <a:sym typeface="Times New Roman"/>
            </a:endParaRPr>
          </a:p>
          <a:p>
            <a:pPr marL="787400" lvl="1" indent="-342900">
              <a:buClr>
                <a:srgbClr val="0D0F1A"/>
              </a:buClr>
              <a:buSzPts val="1800"/>
              <a:buFont typeface="Wingdings" pitchFamily="2" charset="2"/>
              <a:buChar char="Ø"/>
            </a:pPr>
            <a:r>
              <a:rPr lang="en-US" sz="3200" dirty="0">
                <a:solidFill>
                  <a:srgbClr val="0D0F1A"/>
                </a:solidFill>
                <a:latin typeface="Times New Roman" pitchFamily="18" charset="0"/>
                <a:ea typeface="Times New Roman"/>
                <a:cs typeface="Times New Roman" pitchFamily="18" charset="0"/>
                <a:sym typeface="Times New Roman"/>
              </a:rPr>
              <a:t>Planting and harvesting schedules</a:t>
            </a:r>
            <a:endParaRPr lang="en-US" sz="3200" dirty="0">
              <a:latin typeface="Times New Roman" pitchFamily="18" charset="0"/>
              <a:ea typeface="Times New Roman"/>
              <a:cs typeface="Times New Roman" pitchFamily="18" charset="0"/>
              <a:sym typeface="Times New Roman"/>
            </a:endParaRPr>
          </a:p>
        </p:txBody>
      </p:sp>
      <p:sp>
        <p:nvSpPr>
          <p:cNvPr id="18" name="TextBox 18"/>
          <p:cNvSpPr txBox="1"/>
          <p:nvPr/>
        </p:nvSpPr>
        <p:spPr>
          <a:xfrm>
            <a:off x="-10886" y="5306219"/>
            <a:ext cx="4225084" cy="984885"/>
          </a:xfrm>
          <a:prstGeom prst="rect">
            <a:avLst/>
          </a:prstGeom>
        </p:spPr>
        <p:txBody>
          <a:bodyPr wrap="square" lIns="0" tIns="0" rIns="0" bIns="0" rtlCol="0" anchor="t">
            <a:spAutoFit/>
          </a:bodyPr>
          <a:lstStyle/>
          <a:p>
            <a:pPr algn="ctr">
              <a:spcBef>
                <a:spcPct val="0"/>
              </a:spcBef>
            </a:pPr>
            <a:r>
              <a:rPr lang="en" sz="3200" b="1" dirty="0">
                <a:solidFill>
                  <a:srgbClr val="0D0F1A"/>
                </a:solidFill>
                <a:latin typeface="Times New Roman" pitchFamily="18" charset="0"/>
                <a:ea typeface="Times New Roman"/>
                <a:cs typeface="Times New Roman" pitchFamily="18" charset="0"/>
                <a:sym typeface="Times New Roman"/>
              </a:rPr>
              <a:t>Crop Cultivation Module</a:t>
            </a:r>
            <a:endParaRPr lang="en-US" sz="3200" dirty="0">
              <a:solidFill>
                <a:srgbClr val="55833D"/>
              </a:solidFill>
              <a:latin typeface="Times New Roman" pitchFamily="18" charset="0"/>
              <a:cs typeface="Times New Roman" pitchFamily="18" charset="0"/>
            </a:endParaRPr>
          </a:p>
        </p:txBody>
      </p:sp>
      <p:sp>
        <p:nvSpPr>
          <p:cNvPr id="19" name="TextBox 19"/>
          <p:cNvSpPr txBox="1"/>
          <p:nvPr/>
        </p:nvSpPr>
        <p:spPr>
          <a:xfrm>
            <a:off x="4878527" y="1369221"/>
            <a:ext cx="4152311" cy="2038700"/>
          </a:xfrm>
          <a:prstGeom prst="rect">
            <a:avLst/>
          </a:prstGeom>
        </p:spPr>
        <p:txBody>
          <a:bodyPr wrap="square" lIns="0" tIns="0" rIns="0" bIns="0" rtlCol="0" anchor="t">
            <a:spAutoFit/>
          </a:bodyPr>
          <a:lstStyle/>
          <a:p>
            <a:pPr marL="825500" lvl="1" indent="-342900">
              <a:lnSpc>
                <a:spcPct val="114166"/>
              </a:lnSpc>
              <a:buClr>
                <a:srgbClr val="0D0F1A"/>
              </a:buClr>
              <a:buSzPts val="1800"/>
              <a:buFont typeface="Wingdings" pitchFamily="2" charset="2"/>
              <a:buChar char="Ø"/>
            </a:pPr>
            <a:r>
              <a:rPr lang="en-US" sz="3200" dirty="0">
                <a:solidFill>
                  <a:srgbClr val="0D0F1A"/>
                </a:solidFill>
                <a:latin typeface="Times New Roman" pitchFamily="18" charset="0"/>
                <a:ea typeface="Times New Roman"/>
                <a:cs typeface="Times New Roman" pitchFamily="18" charset="0"/>
                <a:sym typeface="Times New Roman"/>
              </a:rPr>
              <a:t>Sign-up and Login</a:t>
            </a:r>
            <a:endParaRPr lang="en-US" sz="3200" dirty="0">
              <a:latin typeface="Times New Roman" pitchFamily="18" charset="0"/>
              <a:ea typeface="Times New Roman"/>
              <a:cs typeface="Times New Roman" pitchFamily="18" charset="0"/>
              <a:sym typeface="Times New Roman"/>
            </a:endParaRPr>
          </a:p>
          <a:p>
            <a:pPr marL="825500" lvl="1" indent="-342900">
              <a:buClr>
                <a:srgbClr val="0D0F1A"/>
              </a:buClr>
              <a:buSzPts val="1800"/>
              <a:buFont typeface="Wingdings" pitchFamily="2" charset="2"/>
              <a:buChar char="Ø"/>
            </a:pPr>
            <a:r>
              <a:rPr lang="en-US" sz="3200" dirty="0">
                <a:solidFill>
                  <a:srgbClr val="0D0F1A"/>
                </a:solidFill>
                <a:latin typeface="Times New Roman" pitchFamily="18" charset="0"/>
                <a:ea typeface="Times New Roman"/>
                <a:cs typeface="Times New Roman" pitchFamily="18" charset="0"/>
                <a:sym typeface="Times New Roman"/>
              </a:rPr>
              <a:t>User roles and permissions (e.g., farmer, researcher)</a:t>
            </a:r>
            <a:endParaRPr lang="en-US" sz="3200" dirty="0">
              <a:latin typeface="Times New Roman" pitchFamily="18" charset="0"/>
              <a:ea typeface="Times New Roman"/>
              <a:cs typeface="Times New Roman" pitchFamily="18" charset="0"/>
              <a:sym typeface="Times New Roman"/>
            </a:endParaRPr>
          </a:p>
        </p:txBody>
      </p:sp>
      <p:sp>
        <p:nvSpPr>
          <p:cNvPr id="20" name="TextBox 20"/>
          <p:cNvSpPr txBox="1"/>
          <p:nvPr/>
        </p:nvSpPr>
        <p:spPr>
          <a:xfrm>
            <a:off x="5678918" y="1003422"/>
            <a:ext cx="2551527" cy="256480"/>
          </a:xfrm>
          <a:prstGeom prst="rect">
            <a:avLst/>
          </a:prstGeom>
        </p:spPr>
        <p:txBody>
          <a:bodyPr wrap="square" lIns="0" tIns="0" rIns="0" bIns="0" rtlCol="0" anchor="t">
            <a:spAutoFit/>
          </a:bodyPr>
          <a:lstStyle/>
          <a:p>
            <a:pPr algn="ctr">
              <a:lnSpc>
                <a:spcPts val="1960"/>
              </a:lnSpc>
              <a:spcBef>
                <a:spcPct val="0"/>
              </a:spcBef>
            </a:pPr>
            <a:r>
              <a:rPr lang="en-US" sz="3200" b="1" dirty="0">
                <a:latin typeface="Times New Roman" pitchFamily="18" charset="0"/>
                <a:cs typeface="Times New Roman" pitchFamily="18" charset="0"/>
              </a:rPr>
              <a:t>Admin Panel</a:t>
            </a:r>
            <a:endParaRPr lang="en-US" sz="3200" dirty="0">
              <a:solidFill>
                <a:srgbClr val="55833D"/>
              </a:solidFill>
              <a:latin typeface="Times New Roman" pitchFamily="18" charset="0"/>
              <a:cs typeface="Times New Roman" pitchFamily="18" charset="0"/>
            </a:endParaRPr>
          </a:p>
        </p:txBody>
      </p:sp>
      <p:sp>
        <p:nvSpPr>
          <p:cNvPr id="21" name="TextBox 21"/>
          <p:cNvSpPr txBox="1"/>
          <p:nvPr/>
        </p:nvSpPr>
        <p:spPr>
          <a:xfrm>
            <a:off x="9275542" y="6648307"/>
            <a:ext cx="4152311" cy="1477328"/>
          </a:xfrm>
          <a:prstGeom prst="rect">
            <a:avLst/>
          </a:prstGeom>
        </p:spPr>
        <p:txBody>
          <a:bodyPr wrap="square" lIns="0" tIns="0" rIns="0" bIns="0" rtlCol="0" anchor="t">
            <a:spAutoFit/>
          </a:bodyPr>
          <a:lstStyle/>
          <a:p>
            <a:pPr marL="914400" lvl="1" indent="-457200">
              <a:buFont typeface="Wingdings" pitchFamily="2" charset="2"/>
              <a:buChar char="Ø"/>
            </a:pPr>
            <a:r>
              <a:rPr lang="en-US" sz="3200" dirty="0">
                <a:latin typeface="Times New Roman" pitchFamily="18" charset="0"/>
                <a:cs typeface="Times New Roman" pitchFamily="18" charset="0"/>
              </a:rPr>
              <a:t>Guidance on their usage and maintenance</a:t>
            </a:r>
          </a:p>
        </p:txBody>
      </p:sp>
      <p:sp>
        <p:nvSpPr>
          <p:cNvPr id="22" name="TextBox 22"/>
          <p:cNvSpPr txBox="1"/>
          <p:nvPr/>
        </p:nvSpPr>
        <p:spPr>
          <a:xfrm>
            <a:off x="9561458" y="5342695"/>
            <a:ext cx="3779239" cy="984885"/>
          </a:xfrm>
          <a:prstGeom prst="rect">
            <a:avLst/>
          </a:prstGeom>
        </p:spPr>
        <p:txBody>
          <a:bodyPr wrap="square" lIns="0" tIns="0" rIns="0" bIns="0" rtlCol="0" anchor="t">
            <a:spAutoFit/>
          </a:bodyPr>
          <a:lstStyle/>
          <a:p>
            <a:pPr algn="ctr">
              <a:spcBef>
                <a:spcPct val="0"/>
              </a:spcBef>
            </a:pPr>
            <a:r>
              <a:rPr lang="en-US" sz="3200" b="1" dirty="0">
                <a:latin typeface="Times New Roman" pitchFamily="18" charset="0"/>
                <a:cs typeface="Times New Roman" pitchFamily="18" charset="0"/>
              </a:rPr>
              <a:t>Agricultural Technology Module</a:t>
            </a:r>
            <a:endParaRPr lang="en-US" sz="3200" dirty="0">
              <a:solidFill>
                <a:srgbClr val="55833D"/>
              </a:solidFill>
              <a:latin typeface="Times New Roman" pitchFamily="18" charset="0"/>
              <a:cs typeface="Times New Roman" pitchFamily="18" charset="0"/>
            </a:endParaRPr>
          </a:p>
        </p:txBody>
      </p:sp>
      <p:sp>
        <p:nvSpPr>
          <p:cNvPr id="23" name="TextBox 21"/>
          <p:cNvSpPr txBox="1"/>
          <p:nvPr/>
        </p:nvSpPr>
        <p:spPr>
          <a:xfrm>
            <a:off x="13907382" y="1369220"/>
            <a:ext cx="4152311" cy="2806859"/>
          </a:xfrm>
          <a:prstGeom prst="rect">
            <a:avLst/>
          </a:prstGeom>
        </p:spPr>
        <p:txBody>
          <a:bodyPr wrap="square" lIns="0" tIns="0" rIns="0" bIns="0" rtlCol="0" anchor="t">
            <a:spAutoFit/>
          </a:bodyPr>
          <a:lstStyle/>
          <a:p>
            <a:pPr marL="787400" lvl="1" indent="-342900">
              <a:lnSpc>
                <a:spcPct val="114166"/>
              </a:lnSpc>
              <a:buClr>
                <a:srgbClr val="0D0F1A"/>
              </a:buClr>
              <a:buSzPts val="1800"/>
              <a:buFont typeface="Wingdings" pitchFamily="2" charset="2"/>
              <a:buChar char="Ø"/>
            </a:pPr>
            <a:r>
              <a:rPr lang="en-US" sz="3200" dirty="0">
                <a:solidFill>
                  <a:srgbClr val="0D0F1A"/>
                </a:solidFill>
                <a:latin typeface="Times New Roman" pitchFamily="18" charset="0"/>
                <a:ea typeface="Times New Roman"/>
                <a:cs typeface="Times New Roman" pitchFamily="18" charset="0"/>
                <a:sym typeface="Times New Roman"/>
              </a:rPr>
              <a:t>Personalized user dashboard and Overview of recent activity and notifications</a:t>
            </a:r>
            <a:endParaRPr lang="en-US" sz="3200" dirty="0">
              <a:latin typeface="Times New Roman" pitchFamily="18" charset="0"/>
              <a:ea typeface="Times New Roman"/>
              <a:cs typeface="Times New Roman" pitchFamily="18" charset="0"/>
              <a:sym typeface="Times New Roman"/>
            </a:endParaRPr>
          </a:p>
        </p:txBody>
      </p:sp>
      <p:sp>
        <p:nvSpPr>
          <p:cNvPr id="24" name="TextBox 22"/>
          <p:cNvSpPr txBox="1"/>
          <p:nvPr/>
        </p:nvSpPr>
        <p:spPr>
          <a:xfrm>
            <a:off x="14707773" y="1003421"/>
            <a:ext cx="2551527" cy="256480"/>
          </a:xfrm>
          <a:prstGeom prst="rect">
            <a:avLst/>
          </a:prstGeom>
        </p:spPr>
        <p:txBody>
          <a:bodyPr wrap="square" lIns="0" tIns="0" rIns="0" bIns="0" rtlCol="0" anchor="t">
            <a:spAutoFit/>
          </a:bodyPr>
          <a:lstStyle/>
          <a:p>
            <a:pPr algn="ctr">
              <a:lnSpc>
                <a:spcPts val="1960"/>
              </a:lnSpc>
              <a:spcBef>
                <a:spcPct val="0"/>
              </a:spcBef>
            </a:pPr>
            <a:r>
              <a:rPr lang="en" sz="3200" b="1" dirty="0">
                <a:solidFill>
                  <a:srgbClr val="0D0F1A"/>
                </a:solidFill>
                <a:latin typeface="Times New Roman" pitchFamily="18" charset="0"/>
                <a:ea typeface="Times New Roman"/>
                <a:cs typeface="Times New Roman" pitchFamily="18" charset="0"/>
                <a:sym typeface="Times New Roman"/>
              </a:rPr>
              <a:t>Dashboard</a:t>
            </a:r>
            <a:endParaRPr lang="en-US" sz="3200" dirty="0">
              <a:solidFill>
                <a:srgbClr val="55833D"/>
              </a:solidFill>
              <a:latin typeface="Times New Roman" pitchFamily="18" charset="0"/>
              <a:cs typeface="Times New Roman" pitchFamily="18" charset="0"/>
            </a:endParaRPr>
          </a:p>
        </p:txBody>
      </p:sp>
      <p:pic>
        <p:nvPicPr>
          <p:cNvPr id="25" name="Picture 2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90590" y="889508"/>
            <a:ext cx="4551116" cy="3092393"/>
          </a:xfrm>
          <a:prstGeom prst="rect">
            <a:avLst/>
          </a:prstGeom>
        </p:spPr>
      </p:pic>
      <p:pic>
        <p:nvPicPr>
          <p:cNvPr id="1026"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13380" y="949375"/>
            <a:ext cx="4494002" cy="30134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 name="Picture 2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825154" y="5524500"/>
            <a:ext cx="4439502" cy="3161360"/>
          </a:xfrm>
          <a:prstGeom prst="rect">
            <a:avLst/>
          </a:prstGeom>
        </p:spPr>
      </p:pic>
      <p:pic>
        <p:nvPicPr>
          <p:cNvPr id="1028" name="Picture 4"/>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3340697" y="5524500"/>
            <a:ext cx="4432953" cy="3161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7" name="Rectangle 26"/>
          <p:cNvSpPr/>
          <p:nvPr/>
        </p:nvSpPr>
        <p:spPr>
          <a:xfrm>
            <a:off x="590590" y="889508"/>
            <a:ext cx="4551116" cy="309239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9356266" y="870433"/>
            <a:ext cx="4551116" cy="309239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4805150" y="5476922"/>
            <a:ext cx="4551116" cy="32089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13281615" y="5476922"/>
            <a:ext cx="4551116" cy="32089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4"/>
          <p:cNvSpPr/>
          <p:nvPr/>
        </p:nvSpPr>
        <p:spPr>
          <a:xfrm rot="-5245228">
            <a:off x="15824622" y="8329766"/>
            <a:ext cx="1411358" cy="2178731"/>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8"/>
            <a:stretch>
              <a:fillRect/>
            </a:stretch>
          </a:blipFill>
        </p:spPr>
      </p:sp>
      <p:sp>
        <p:nvSpPr>
          <p:cNvPr id="36" name="Freeform 6"/>
          <p:cNvSpPr/>
          <p:nvPr/>
        </p:nvSpPr>
        <p:spPr>
          <a:xfrm rot="6932246">
            <a:off x="16244511" y="8481346"/>
            <a:ext cx="1576173" cy="2284578"/>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8"/>
            <a:stretch>
              <a:fillRect/>
            </a:stretch>
          </a:blipFill>
        </p:spPr>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750" fill="hold">
                                          <p:stCondLst>
                                            <p:cond delay="0"/>
                                          </p:stCondLst>
                                        </p:cTn>
                                        <p:tgtEl>
                                          <p:spTgt spid="5"/>
                                        </p:tgtEl>
                                        <p:attrNameLst>
                                          <p:attrName>r</p:attrName>
                                        </p:attrNameLst>
                                      </p:cBhvr>
                                    </p:animRot>
                                    <p:animRot by="-240000">
                                      <p:cBhvr>
                                        <p:cTn id="7" dur="1500" fill="hold">
                                          <p:stCondLst>
                                            <p:cond delay="1500"/>
                                          </p:stCondLst>
                                        </p:cTn>
                                        <p:tgtEl>
                                          <p:spTgt spid="5"/>
                                        </p:tgtEl>
                                        <p:attrNameLst>
                                          <p:attrName>r</p:attrName>
                                        </p:attrNameLst>
                                      </p:cBhvr>
                                    </p:animRot>
                                    <p:animRot by="240000">
                                      <p:cBhvr>
                                        <p:cTn id="8" dur="1500" fill="hold">
                                          <p:stCondLst>
                                            <p:cond delay="3000"/>
                                          </p:stCondLst>
                                        </p:cTn>
                                        <p:tgtEl>
                                          <p:spTgt spid="5"/>
                                        </p:tgtEl>
                                        <p:attrNameLst>
                                          <p:attrName>r</p:attrName>
                                        </p:attrNameLst>
                                      </p:cBhvr>
                                    </p:animRot>
                                    <p:animRot by="-240000">
                                      <p:cBhvr>
                                        <p:cTn id="9" dur="1500" fill="hold">
                                          <p:stCondLst>
                                            <p:cond delay="4500"/>
                                          </p:stCondLst>
                                        </p:cTn>
                                        <p:tgtEl>
                                          <p:spTgt spid="5"/>
                                        </p:tgtEl>
                                        <p:attrNameLst>
                                          <p:attrName>r</p:attrName>
                                        </p:attrNameLst>
                                      </p:cBhvr>
                                    </p:animRot>
                                    <p:animRot by="120000">
                                      <p:cBhvr>
                                        <p:cTn id="10" dur="1500" fill="hold">
                                          <p:stCondLst>
                                            <p:cond delay="6000"/>
                                          </p:stCondLst>
                                        </p:cTn>
                                        <p:tgtEl>
                                          <p:spTgt spid="5"/>
                                        </p:tgtEl>
                                        <p:attrNameLst>
                                          <p:attrName>r</p:attrName>
                                        </p:attrNameLst>
                                      </p:cBhvr>
                                    </p:animRot>
                                  </p:childTnLst>
                                </p:cTn>
                              </p:par>
                              <p:par>
                                <p:cTn id="11" presetID="26" presetClass="emph" presetSubtype="0" fill="hold" nodeType="withEffect">
                                  <p:stCondLst>
                                    <p:cond delay="0"/>
                                  </p:stCondLst>
                                  <p:childTnLst>
                                    <p:animEffect transition="out" filter="fade">
                                      <p:cBhvr>
                                        <p:cTn id="12" dur="1750" tmFilter="0, 0; .2, .5; .8, .5; 1, 0"/>
                                        <p:tgtEl>
                                          <p:spTgt spid="25"/>
                                        </p:tgtEl>
                                      </p:cBhvr>
                                    </p:animEffect>
                                    <p:animScale>
                                      <p:cBhvr>
                                        <p:cTn id="13" dur="875" autoRev="1" fill="hold"/>
                                        <p:tgtEl>
                                          <p:spTgt spid="25"/>
                                        </p:tgtEl>
                                      </p:cBhvr>
                                      <p:by x="105000" y="105000"/>
                                    </p:animScale>
                                  </p:childTnLst>
                                </p:cTn>
                              </p:par>
                              <p:par>
                                <p:cTn id="14" presetID="26" presetClass="emph" presetSubtype="0" fill="hold" grpId="0" nodeType="withEffect">
                                  <p:stCondLst>
                                    <p:cond delay="0"/>
                                  </p:stCondLst>
                                  <p:childTnLst>
                                    <p:animEffect transition="out" filter="fade">
                                      <p:cBhvr>
                                        <p:cTn id="15" dur="1750" tmFilter="0, 0; .2, .5; .8, .5; 1, 0"/>
                                        <p:tgtEl>
                                          <p:spTgt spid="20"/>
                                        </p:tgtEl>
                                      </p:cBhvr>
                                    </p:animEffect>
                                    <p:animScale>
                                      <p:cBhvr>
                                        <p:cTn id="16" dur="875" autoRev="1" fill="hold"/>
                                        <p:tgtEl>
                                          <p:spTgt spid="20"/>
                                        </p:tgtEl>
                                      </p:cBhvr>
                                      <p:by x="105000" y="105000"/>
                                    </p:animScale>
                                  </p:childTnLst>
                                </p:cTn>
                              </p:par>
                              <p:par>
                                <p:cTn id="17" presetID="26" presetClass="emph" presetSubtype="0" fill="hold" grpId="0" nodeType="withEffect">
                                  <p:stCondLst>
                                    <p:cond delay="0"/>
                                  </p:stCondLst>
                                  <p:childTnLst>
                                    <p:animEffect transition="out" filter="fade">
                                      <p:cBhvr>
                                        <p:cTn id="18" dur="1750" tmFilter="0, 0; .2, .5; .8, .5; 1, 0"/>
                                        <p:tgtEl>
                                          <p:spTgt spid="19"/>
                                        </p:tgtEl>
                                      </p:cBhvr>
                                    </p:animEffect>
                                    <p:animScale>
                                      <p:cBhvr>
                                        <p:cTn id="19" dur="875" autoRev="1" fill="hold"/>
                                        <p:tgtEl>
                                          <p:spTgt spid="19"/>
                                        </p:tgtEl>
                                      </p:cBhvr>
                                      <p:by x="105000" y="105000"/>
                                    </p:animScale>
                                  </p:childTnLst>
                                </p:cTn>
                              </p:par>
                              <p:par>
                                <p:cTn id="20" presetID="32" presetClass="emph" presetSubtype="0" fill="hold" grpId="0" nodeType="withEffect">
                                  <p:stCondLst>
                                    <p:cond delay="0"/>
                                  </p:stCondLst>
                                  <p:childTnLst>
                                    <p:animRot by="120000">
                                      <p:cBhvr>
                                        <p:cTn id="21" dur="125" fill="hold">
                                          <p:stCondLst>
                                            <p:cond delay="0"/>
                                          </p:stCondLst>
                                        </p:cTn>
                                        <p:tgtEl>
                                          <p:spTgt spid="27"/>
                                        </p:tgtEl>
                                        <p:attrNameLst>
                                          <p:attrName>r</p:attrName>
                                        </p:attrNameLst>
                                      </p:cBhvr>
                                    </p:animRot>
                                    <p:animRot by="-240000">
                                      <p:cBhvr>
                                        <p:cTn id="22" dur="250" fill="hold">
                                          <p:stCondLst>
                                            <p:cond delay="250"/>
                                          </p:stCondLst>
                                        </p:cTn>
                                        <p:tgtEl>
                                          <p:spTgt spid="27"/>
                                        </p:tgtEl>
                                        <p:attrNameLst>
                                          <p:attrName>r</p:attrName>
                                        </p:attrNameLst>
                                      </p:cBhvr>
                                    </p:animRot>
                                    <p:animRot by="240000">
                                      <p:cBhvr>
                                        <p:cTn id="23" dur="250" fill="hold">
                                          <p:stCondLst>
                                            <p:cond delay="500"/>
                                          </p:stCondLst>
                                        </p:cTn>
                                        <p:tgtEl>
                                          <p:spTgt spid="27"/>
                                        </p:tgtEl>
                                        <p:attrNameLst>
                                          <p:attrName>r</p:attrName>
                                        </p:attrNameLst>
                                      </p:cBhvr>
                                    </p:animRot>
                                    <p:animRot by="-240000">
                                      <p:cBhvr>
                                        <p:cTn id="24" dur="250" fill="hold">
                                          <p:stCondLst>
                                            <p:cond delay="750"/>
                                          </p:stCondLst>
                                        </p:cTn>
                                        <p:tgtEl>
                                          <p:spTgt spid="27"/>
                                        </p:tgtEl>
                                        <p:attrNameLst>
                                          <p:attrName>r</p:attrName>
                                        </p:attrNameLst>
                                      </p:cBhvr>
                                    </p:animRot>
                                    <p:animRot by="120000">
                                      <p:cBhvr>
                                        <p:cTn id="25" dur="250" fill="hold">
                                          <p:stCondLst>
                                            <p:cond delay="1000"/>
                                          </p:stCondLst>
                                        </p:cTn>
                                        <p:tgtEl>
                                          <p:spTgt spid="27"/>
                                        </p:tgtEl>
                                        <p:attrNameLst>
                                          <p:attrName>r</p:attrName>
                                        </p:attrNameLst>
                                      </p:cBhvr>
                                    </p:animRot>
                                  </p:childTnLst>
                                </p:cTn>
                              </p:par>
                              <p:par>
                                <p:cTn id="26" presetID="32" presetClass="emph" presetSubtype="0" fill="hold" nodeType="withEffect">
                                  <p:stCondLst>
                                    <p:cond delay="0"/>
                                  </p:stCondLst>
                                  <p:childTnLst>
                                    <p:animRot by="120000">
                                      <p:cBhvr>
                                        <p:cTn id="27" dur="1000" fill="hold">
                                          <p:stCondLst>
                                            <p:cond delay="0"/>
                                          </p:stCondLst>
                                        </p:cTn>
                                        <p:tgtEl>
                                          <p:spTgt spid="35"/>
                                        </p:tgtEl>
                                        <p:attrNameLst>
                                          <p:attrName>r</p:attrName>
                                        </p:attrNameLst>
                                      </p:cBhvr>
                                    </p:animRot>
                                    <p:animRot by="-240000">
                                      <p:cBhvr>
                                        <p:cTn id="28" dur="2000" fill="hold">
                                          <p:stCondLst>
                                            <p:cond delay="2000"/>
                                          </p:stCondLst>
                                        </p:cTn>
                                        <p:tgtEl>
                                          <p:spTgt spid="35"/>
                                        </p:tgtEl>
                                        <p:attrNameLst>
                                          <p:attrName>r</p:attrName>
                                        </p:attrNameLst>
                                      </p:cBhvr>
                                    </p:animRot>
                                    <p:animRot by="240000">
                                      <p:cBhvr>
                                        <p:cTn id="29" dur="2000" fill="hold">
                                          <p:stCondLst>
                                            <p:cond delay="4000"/>
                                          </p:stCondLst>
                                        </p:cTn>
                                        <p:tgtEl>
                                          <p:spTgt spid="35"/>
                                        </p:tgtEl>
                                        <p:attrNameLst>
                                          <p:attrName>r</p:attrName>
                                        </p:attrNameLst>
                                      </p:cBhvr>
                                    </p:animRot>
                                    <p:animRot by="-240000">
                                      <p:cBhvr>
                                        <p:cTn id="30" dur="2000" fill="hold">
                                          <p:stCondLst>
                                            <p:cond delay="6000"/>
                                          </p:stCondLst>
                                        </p:cTn>
                                        <p:tgtEl>
                                          <p:spTgt spid="35"/>
                                        </p:tgtEl>
                                        <p:attrNameLst>
                                          <p:attrName>r</p:attrName>
                                        </p:attrNameLst>
                                      </p:cBhvr>
                                    </p:animRot>
                                    <p:animRot by="120000">
                                      <p:cBhvr>
                                        <p:cTn id="31" dur="2000" fill="hold">
                                          <p:stCondLst>
                                            <p:cond delay="8000"/>
                                          </p:stCondLst>
                                        </p:cTn>
                                        <p:tgtEl>
                                          <p:spTgt spid="35"/>
                                        </p:tgtEl>
                                        <p:attrNameLst>
                                          <p:attrName>r</p:attrName>
                                        </p:attrNameLst>
                                      </p:cBhvr>
                                    </p:animRot>
                                  </p:childTnLst>
                                </p:cTn>
                              </p:par>
                              <p:par>
                                <p:cTn id="32" presetID="32" presetClass="emph" presetSubtype="0" fill="hold" nodeType="withEffect">
                                  <p:stCondLst>
                                    <p:cond delay="0"/>
                                  </p:stCondLst>
                                  <p:childTnLst>
                                    <p:animRot by="120000">
                                      <p:cBhvr>
                                        <p:cTn id="33" dur="225" fill="hold">
                                          <p:stCondLst>
                                            <p:cond delay="0"/>
                                          </p:stCondLst>
                                        </p:cTn>
                                        <p:tgtEl>
                                          <p:spTgt spid="36"/>
                                        </p:tgtEl>
                                        <p:attrNameLst>
                                          <p:attrName>r</p:attrName>
                                        </p:attrNameLst>
                                      </p:cBhvr>
                                    </p:animRot>
                                    <p:animRot by="-240000">
                                      <p:cBhvr>
                                        <p:cTn id="34" dur="450" fill="hold">
                                          <p:stCondLst>
                                            <p:cond delay="450"/>
                                          </p:stCondLst>
                                        </p:cTn>
                                        <p:tgtEl>
                                          <p:spTgt spid="36"/>
                                        </p:tgtEl>
                                        <p:attrNameLst>
                                          <p:attrName>r</p:attrName>
                                        </p:attrNameLst>
                                      </p:cBhvr>
                                    </p:animRot>
                                    <p:animRot by="240000">
                                      <p:cBhvr>
                                        <p:cTn id="35" dur="450" fill="hold">
                                          <p:stCondLst>
                                            <p:cond delay="900"/>
                                          </p:stCondLst>
                                        </p:cTn>
                                        <p:tgtEl>
                                          <p:spTgt spid="36"/>
                                        </p:tgtEl>
                                        <p:attrNameLst>
                                          <p:attrName>r</p:attrName>
                                        </p:attrNameLst>
                                      </p:cBhvr>
                                    </p:animRot>
                                    <p:animRot by="-240000">
                                      <p:cBhvr>
                                        <p:cTn id="36" dur="450" fill="hold">
                                          <p:stCondLst>
                                            <p:cond delay="1350"/>
                                          </p:stCondLst>
                                        </p:cTn>
                                        <p:tgtEl>
                                          <p:spTgt spid="36"/>
                                        </p:tgtEl>
                                        <p:attrNameLst>
                                          <p:attrName>r</p:attrName>
                                        </p:attrNameLst>
                                      </p:cBhvr>
                                    </p:animRot>
                                    <p:animRot by="120000">
                                      <p:cBhvr>
                                        <p:cTn id="37" dur="450" fill="hold">
                                          <p:stCondLst>
                                            <p:cond delay="1800"/>
                                          </p:stCondLst>
                                        </p:cTn>
                                        <p:tgtEl>
                                          <p:spTgt spid="36"/>
                                        </p:tgtEl>
                                        <p:attrNameLst>
                                          <p:attrName>r</p:attrName>
                                        </p:attrNameLst>
                                      </p:cBhvr>
                                    </p:animRot>
                                  </p:childTnLst>
                                </p:cTn>
                              </p:par>
                            </p:childTnLst>
                          </p:cTn>
                        </p:par>
                      </p:childTnLst>
                    </p:cTn>
                  </p:par>
                  <p:par>
                    <p:cTn id="38" fill="hold">
                      <p:stCondLst>
                        <p:cond delay="indefinite"/>
                      </p:stCondLst>
                      <p:childTnLst>
                        <p:par>
                          <p:cTn id="39" fill="hold">
                            <p:stCondLst>
                              <p:cond delay="0"/>
                            </p:stCondLst>
                            <p:childTnLst>
                              <p:par>
                                <p:cTn id="40" presetID="26" presetClass="emph" presetSubtype="0" fill="hold" nodeType="clickEffect">
                                  <p:stCondLst>
                                    <p:cond delay="0"/>
                                  </p:stCondLst>
                                  <p:childTnLst>
                                    <p:animEffect transition="out" filter="fade">
                                      <p:cBhvr>
                                        <p:cTn id="41" dur="1750" tmFilter="0, 0; .2, .5; .8, .5; 1, 0"/>
                                        <p:tgtEl>
                                          <p:spTgt spid="1026"/>
                                        </p:tgtEl>
                                      </p:cBhvr>
                                    </p:animEffect>
                                    <p:animScale>
                                      <p:cBhvr>
                                        <p:cTn id="42" dur="875" autoRev="1" fill="hold"/>
                                        <p:tgtEl>
                                          <p:spTgt spid="1026"/>
                                        </p:tgtEl>
                                      </p:cBhvr>
                                      <p:by x="105000" y="105000"/>
                                    </p:animScale>
                                  </p:childTnLst>
                                </p:cTn>
                              </p:par>
                              <p:par>
                                <p:cTn id="43" presetID="26" presetClass="emph" presetSubtype="0" fill="hold" grpId="0" nodeType="withEffect">
                                  <p:stCondLst>
                                    <p:cond delay="0"/>
                                  </p:stCondLst>
                                  <p:childTnLst>
                                    <p:animEffect transition="out" filter="fade">
                                      <p:cBhvr>
                                        <p:cTn id="44" dur="1750" tmFilter="0, 0; .2, .5; .8, .5; 1, 0"/>
                                        <p:tgtEl>
                                          <p:spTgt spid="31"/>
                                        </p:tgtEl>
                                      </p:cBhvr>
                                    </p:animEffect>
                                    <p:animScale>
                                      <p:cBhvr>
                                        <p:cTn id="45" dur="875" autoRev="1" fill="hold"/>
                                        <p:tgtEl>
                                          <p:spTgt spid="31"/>
                                        </p:tgtEl>
                                      </p:cBhvr>
                                      <p:by x="105000" y="105000"/>
                                    </p:animScale>
                                  </p:childTnLst>
                                </p:cTn>
                              </p:par>
                              <p:par>
                                <p:cTn id="46" presetID="26" presetClass="emph" presetSubtype="0" fill="hold" grpId="0" nodeType="withEffect">
                                  <p:stCondLst>
                                    <p:cond delay="0"/>
                                  </p:stCondLst>
                                  <p:childTnLst>
                                    <p:animEffect transition="out" filter="fade">
                                      <p:cBhvr>
                                        <p:cTn id="47" dur="1750" tmFilter="0, 0; .2, .5; .8, .5; 1, 0"/>
                                        <p:tgtEl>
                                          <p:spTgt spid="24"/>
                                        </p:tgtEl>
                                      </p:cBhvr>
                                    </p:animEffect>
                                    <p:animScale>
                                      <p:cBhvr>
                                        <p:cTn id="48" dur="875" autoRev="1" fill="hold"/>
                                        <p:tgtEl>
                                          <p:spTgt spid="24"/>
                                        </p:tgtEl>
                                      </p:cBhvr>
                                      <p:by x="105000" y="105000"/>
                                    </p:animScale>
                                  </p:childTnLst>
                                </p:cTn>
                              </p:par>
                              <p:par>
                                <p:cTn id="49" presetID="26" presetClass="emph" presetSubtype="0" fill="hold" grpId="0" nodeType="withEffect">
                                  <p:stCondLst>
                                    <p:cond delay="0"/>
                                  </p:stCondLst>
                                  <p:childTnLst>
                                    <p:animEffect transition="out" filter="fade">
                                      <p:cBhvr>
                                        <p:cTn id="50" dur="1750" tmFilter="0, 0; .2, .5; .8, .5; 1, 0"/>
                                        <p:tgtEl>
                                          <p:spTgt spid="23"/>
                                        </p:tgtEl>
                                      </p:cBhvr>
                                    </p:animEffect>
                                    <p:animScale>
                                      <p:cBhvr>
                                        <p:cTn id="51" dur="875" autoRev="1" fill="hold"/>
                                        <p:tgtEl>
                                          <p:spTgt spid="23"/>
                                        </p:tgtEl>
                                      </p:cBhvr>
                                      <p:by x="105000" y="105000"/>
                                    </p:animScale>
                                  </p:childTnLst>
                                </p:cTn>
                              </p:par>
                            </p:childTnLst>
                          </p:cTn>
                        </p:par>
                      </p:childTnLst>
                    </p:cTn>
                  </p:par>
                  <p:par>
                    <p:cTn id="52" fill="hold">
                      <p:stCondLst>
                        <p:cond delay="indefinite"/>
                      </p:stCondLst>
                      <p:childTnLst>
                        <p:par>
                          <p:cTn id="53" fill="hold">
                            <p:stCondLst>
                              <p:cond delay="0"/>
                            </p:stCondLst>
                            <p:childTnLst>
                              <p:par>
                                <p:cTn id="54" presetID="26" presetClass="emph" presetSubtype="0" fill="hold" grpId="0" nodeType="clickEffect">
                                  <p:stCondLst>
                                    <p:cond delay="0"/>
                                  </p:stCondLst>
                                  <p:childTnLst>
                                    <p:animEffect transition="out" filter="fade">
                                      <p:cBhvr>
                                        <p:cTn id="55" dur="500" tmFilter="0, 0; .2, .5; .8, .5; 1, 0"/>
                                        <p:tgtEl>
                                          <p:spTgt spid="32"/>
                                        </p:tgtEl>
                                      </p:cBhvr>
                                    </p:animEffect>
                                    <p:animScale>
                                      <p:cBhvr>
                                        <p:cTn id="56" dur="250" autoRev="1" fill="hold"/>
                                        <p:tgtEl>
                                          <p:spTgt spid="32"/>
                                        </p:tgtEl>
                                      </p:cBhvr>
                                      <p:by x="105000" y="105000"/>
                                    </p:animScale>
                                  </p:childTnLst>
                                </p:cTn>
                              </p:par>
                              <p:par>
                                <p:cTn id="57" presetID="26" presetClass="emph" presetSubtype="0" fill="hold" nodeType="withEffect">
                                  <p:stCondLst>
                                    <p:cond delay="0"/>
                                  </p:stCondLst>
                                  <p:childTnLst>
                                    <p:animEffect transition="out" filter="fade">
                                      <p:cBhvr>
                                        <p:cTn id="58" dur="2500" tmFilter="0, 0; .2, .5; .8, .5; 1, 0"/>
                                        <p:tgtEl>
                                          <p:spTgt spid="26"/>
                                        </p:tgtEl>
                                      </p:cBhvr>
                                    </p:animEffect>
                                    <p:animScale>
                                      <p:cBhvr>
                                        <p:cTn id="59" dur="1250" autoRev="1" fill="hold"/>
                                        <p:tgtEl>
                                          <p:spTgt spid="26"/>
                                        </p:tgtEl>
                                      </p:cBhvr>
                                      <p:by x="105000" y="105000"/>
                                    </p:animScale>
                                  </p:childTnLst>
                                </p:cTn>
                              </p:par>
                              <p:par>
                                <p:cTn id="60" presetID="26" presetClass="emph" presetSubtype="0" fill="hold" grpId="0" nodeType="withEffect">
                                  <p:stCondLst>
                                    <p:cond delay="0"/>
                                  </p:stCondLst>
                                  <p:childTnLst>
                                    <p:animEffect transition="out" filter="fade">
                                      <p:cBhvr>
                                        <p:cTn id="61" dur="2500" tmFilter="0, 0; .2, .5; .8, .5; 1, 0"/>
                                        <p:tgtEl>
                                          <p:spTgt spid="18"/>
                                        </p:tgtEl>
                                      </p:cBhvr>
                                    </p:animEffect>
                                    <p:animScale>
                                      <p:cBhvr>
                                        <p:cTn id="62" dur="1250" autoRev="1" fill="hold"/>
                                        <p:tgtEl>
                                          <p:spTgt spid="18"/>
                                        </p:tgtEl>
                                      </p:cBhvr>
                                      <p:by x="105000" y="105000"/>
                                    </p:animScale>
                                  </p:childTnLst>
                                </p:cTn>
                              </p:par>
                              <p:par>
                                <p:cTn id="63" presetID="26" presetClass="emph" presetSubtype="0" fill="hold" grpId="0" nodeType="withEffect">
                                  <p:stCondLst>
                                    <p:cond delay="0"/>
                                  </p:stCondLst>
                                  <p:childTnLst>
                                    <p:animEffect transition="out" filter="fade">
                                      <p:cBhvr>
                                        <p:cTn id="64" dur="2500" tmFilter="0, 0; .2, .5; .8, .5; 1, 0"/>
                                        <p:tgtEl>
                                          <p:spTgt spid="17"/>
                                        </p:tgtEl>
                                      </p:cBhvr>
                                    </p:animEffect>
                                    <p:animScale>
                                      <p:cBhvr>
                                        <p:cTn id="65" dur="1250" autoRev="1" fill="hold"/>
                                        <p:tgtEl>
                                          <p:spTgt spid="17"/>
                                        </p:tgtEl>
                                      </p:cBhvr>
                                      <p:by x="105000" y="105000"/>
                                    </p:animScale>
                                  </p:childTnLst>
                                </p:cTn>
                              </p:par>
                            </p:childTnLst>
                          </p:cTn>
                        </p:par>
                      </p:childTnLst>
                    </p:cTn>
                  </p:par>
                  <p:par>
                    <p:cTn id="66" fill="hold">
                      <p:stCondLst>
                        <p:cond delay="indefinite"/>
                      </p:stCondLst>
                      <p:childTnLst>
                        <p:par>
                          <p:cTn id="67" fill="hold">
                            <p:stCondLst>
                              <p:cond delay="0"/>
                            </p:stCondLst>
                            <p:childTnLst>
                              <p:par>
                                <p:cTn id="68" presetID="26" presetClass="emph" presetSubtype="0" fill="hold" grpId="0" nodeType="clickEffect">
                                  <p:stCondLst>
                                    <p:cond delay="0"/>
                                  </p:stCondLst>
                                  <p:childTnLst>
                                    <p:animEffect transition="out" filter="fade">
                                      <p:cBhvr>
                                        <p:cTn id="69" dur="2500" tmFilter="0, 0; .2, .5; .8, .5; 1, 0"/>
                                        <p:tgtEl>
                                          <p:spTgt spid="33"/>
                                        </p:tgtEl>
                                      </p:cBhvr>
                                    </p:animEffect>
                                    <p:animScale>
                                      <p:cBhvr>
                                        <p:cTn id="70" dur="1250" autoRev="1" fill="hold"/>
                                        <p:tgtEl>
                                          <p:spTgt spid="33"/>
                                        </p:tgtEl>
                                      </p:cBhvr>
                                      <p:by x="105000" y="105000"/>
                                    </p:animScale>
                                  </p:childTnLst>
                                </p:cTn>
                              </p:par>
                              <p:par>
                                <p:cTn id="71" presetID="26" presetClass="emph" presetSubtype="0" fill="hold" nodeType="withEffect">
                                  <p:stCondLst>
                                    <p:cond delay="0"/>
                                  </p:stCondLst>
                                  <p:childTnLst>
                                    <p:animEffect transition="out" filter="fade">
                                      <p:cBhvr>
                                        <p:cTn id="72" dur="2500" tmFilter="0, 0; .2, .5; .8, .5; 1, 0"/>
                                        <p:tgtEl>
                                          <p:spTgt spid="1028"/>
                                        </p:tgtEl>
                                      </p:cBhvr>
                                    </p:animEffect>
                                    <p:animScale>
                                      <p:cBhvr>
                                        <p:cTn id="73" dur="1250" autoRev="1" fill="hold"/>
                                        <p:tgtEl>
                                          <p:spTgt spid="1028"/>
                                        </p:tgtEl>
                                      </p:cBhvr>
                                      <p:by x="105000" y="105000"/>
                                    </p:animScale>
                                  </p:childTnLst>
                                </p:cTn>
                              </p:par>
                              <p:par>
                                <p:cTn id="74" presetID="26" presetClass="emph" presetSubtype="0" fill="hold" grpId="0" nodeType="withEffect">
                                  <p:stCondLst>
                                    <p:cond delay="0"/>
                                  </p:stCondLst>
                                  <p:childTnLst>
                                    <p:animEffect transition="out" filter="fade">
                                      <p:cBhvr>
                                        <p:cTn id="75" dur="2500" tmFilter="0, 0; .2, .5; .8, .5; 1, 0"/>
                                        <p:tgtEl>
                                          <p:spTgt spid="22"/>
                                        </p:tgtEl>
                                      </p:cBhvr>
                                    </p:animEffect>
                                    <p:animScale>
                                      <p:cBhvr>
                                        <p:cTn id="76" dur="1250" autoRev="1" fill="hold"/>
                                        <p:tgtEl>
                                          <p:spTgt spid="22"/>
                                        </p:tgtEl>
                                      </p:cBhvr>
                                      <p:by x="105000" y="105000"/>
                                    </p:animScale>
                                  </p:childTnLst>
                                </p:cTn>
                              </p:par>
                              <p:par>
                                <p:cTn id="77" presetID="26" presetClass="emph" presetSubtype="0" fill="hold" grpId="0" nodeType="withEffect">
                                  <p:stCondLst>
                                    <p:cond delay="0"/>
                                  </p:stCondLst>
                                  <p:childTnLst>
                                    <p:animEffect transition="out" filter="fade">
                                      <p:cBhvr>
                                        <p:cTn id="78" dur="2500" tmFilter="0, 0; .2, .5; .8, .5; 1, 0"/>
                                        <p:tgtEl>
                                          <p:spTgt spid="21"/>
                                        </p:tgtEl>
                                      </p:cBhvr>
                                    </p:animEffect>
                                    <p:animScale>
                                      <p:cBhvr>
                                        <p:cTn id="79" dur="1250" autoRev="1" fill="hold"/>
                                        <p:tgtEl>
                                          <p:spTgt spid="2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27" grpId="0" animBg="1"/>
      <p:bldP spid="31" grpId="0" animBg="1"/>
      <p:bldP spid="32" grpId="0" animBg="1"/>
      <p:bldP spid="3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18008"/>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sp>
        <p:nvSpPr>
          <p:cNvPr id="17" name="TextBox 17"/>
          <p:cNvSpPr txBox="1"/>
          <p:nvPr/>
        </p:nvSpPr>
        <p:spPr>
          <a:xfrm>
            <a:off x="0" y="7186858"/>
            <a:ext cx="4761617" cy="2107628"/>
          </a:xfrm>
          <a:prstGeom prst="rect">
            <a:avLst/>
          </a:prstGeom>
        </p:spPr>
        <p:txBody>
          <a:bodyPr wrap="square" lIns="0" tIns="0" rIns="0" bIns="0" rtlCol="0" anchor="t">
            <a:spAutoFit/>
          </a:bodyPr>
          <a:lstStyle/>
          <a:p>
            <a:pPr marL="825500" lvl="1" indent="-342900">
              <a:lnSpc>
                <a:spcPct val="114166"/>
              </a:lnSpc>
              <a:buClr>
                <a:srgbClr val="0D0F1A"/>
              </a:buClr>
              <a:buSzPts val="1800"/>
              <a:buFont typeface="Wingdings" pitchFamily="2" charset="2"/>
              <a:buChar char="Ø"/>
            </a:pPr>
            <a:r>
              <a:rPr lang="en-US" sz="3200" dirty="0">
                <a:solidFill>
                  <a:srgbClr val="0D0F1A"/>
                </a:solidFill>
                <a:latin typeface="Times New Roman" pitchFamily="18" charset="0"/>
                <a:ea typeface="Times New Roman"/>
                <a:cs typeface="Times New Roman" pitchFamily="18" charset="0"/>
                <a:sym typeface="Times New Roman"/>
              </a:rPr>
              <a:t>Budgeting and expense tracking</a:t>
            </a:r>
            <a:endParaRPr lang="en-US" sz="3200" dirty="0">
              <a:latin typeface="Times New Roman" pitchFamily="18" charset="0"/>
              <a:ea typeface="Times New Roman"/>
              <a:cs typeface="Times New Roman" pitchFamily="18" charset="0"/>
              <a:sym typeface="Times New Roman"/>
            </a:endParaRPr>
          </a:p>
          <a:p>
            <a:pPr marL="825500" lvl="1" indent="-342900">
              <a:buClr>
                <a:srgbClr val="0D0F1A"/>
              </a:buClr>
              <a:buSzPts val="1800"/>
              <a:buFont typeface="Wingdings" pitchFamily="2" charset="2"/>
              <a:buChar char="Ø"/>
            </a:pPr>
            <a:r>
              <a:rPr lang="en-US" sz="3200" dirty="0">
                <a:solidFill>
                  <a:srgbClr val="0D0F1A"/>
                </a:solidFill>
                <a:latin typeface="Times New Roman" pitchFamily="18" charset="0"/>
                <a:ea typeface="Times New Roman"/>
                <a:cs typeface="Times New Roman" pitchFamily="18" charset="0"/>
                <a:sym typeface="Times New Roman"/>
              </a:rPr>
              <a:t>Loan and credit management</a:t>
            </a:r>
            <a:endParaRPr lang="en-US" sz="3200" dirty="0">
              <a:latin typeface="Times New Roman" pitchFamily="18" charset="0"/>
              <a:ea typeface="Times New Roman"/>
              <a:cs typeface="Times New Roman" pitchFamily="18" charset="0"/>
              <a:sym typeface="Times New Roman"/>
            </a:endParaRPr>
          </a:p>
        </p:txBody>
      </p:sp>
      <p:sp>
        <p:nvSpPr>
          <p:cNvPr id="18" name="TextBox 18"/>
          <p:cNvSpPr txBox="1"/>
          <p:nvPr/>
        </p:nvSpPr>
        <p:spPr>
          <a:xfrm>
            <a:off x="367579" y="5986799"/>
            <a:ext cx="3955329" cy="984885"/>
          </a:xfrm>
          <a:prstGeom prst="rect">
            <a:avLst/>
          </a:prstGeom>
        </p:spPr>
        <p:txBody>
          <a:bodyPr wrap="square" lIns="0" tIns="0" rIns="0" bIns="0" rtlCol="0" anchor="t">
            <a:spAutoFit/>
          </a:bodyPr>
          <a:lstStyle/>
          <a:p>
            <a:pPr algn="ctr">
              <a:spcBef>
                <a:spcPct val="0"/>
              </a:spcBef>
            </a:pPr>
            <a:r>
              <a:rPr lang="en-US" sz="3200" b="1" dirty="0">
                <a:solidFill>
                  <a:srgbClr val="0D0F1A"/>
                </a:solidFill>
                <a:latin typeface="Times New Roman" pitchFamily="18" charset="0"/>
                <a:ea typeface="Times New Roman"/>
                <a:cs typeface="Times New Roman" pitchFamily="18" charset="0"/>
                <a:sym typeface="Times New Roman"/>
              </a:rPr>
              <a:t>Financial Management Module</a:t>
            </a:r>
            <a:endParaRPr lang="en-US" sz="3200" dirty="0">
              <a:solidFill>
                <a:srgbClr val="55833D"/>
              </a:solidFill>
              <a:latin typeface="Times New Roman" pitchFamily="18" charset="0"/>
              <a:cs typeface="Times New Roman" pitchFamily="18" charset="0"/>
            </a:endParaRPr>
          </a:p>
        </p:txBody>
      </p:sp>
      <p:sp>
        <p:nvSpPr>
          <p:cNvPr id="19" name="TextBox 19"/>
          <p:cNvSpPr txBox="1"/>
          <p:nvPr/>
        </p:nvSpPr>
        <p:spPr>
          <a:xfrm>
            <a:off x="5317520" y="1988306"/>
            <a:ext cx="4131280" cy="1969770"/>
          </a:xfrm>
          <a:prstGeom prst="rect">
            <a:avLst/>
          </a:prstGeom>
        </p:spPr>
        <p:txBody>
          <a:bodyPr wrap="square" lIns="0" tIns="0" rIns="0" bIns="0" rtlCol="0" anchor="t">
            <a:spAutoFit/>
          </a:bodyPr>
          <a:lstStyle/>
          <a:p>
            <a:pPr marL="457200" indent="-457200">
              <a:buFont typeface="Wingdings" pitchFamily="2" charset="2"/>
              <a:buChar char="Ø"/>
            </a:pPr>
            <a:r>
              <a:rPr lang="en-US" sz="3200" dirty="0">
                <a:latin typeface="Times New Roman" pitchFamily="18" charset="0"/>
                <a:cs typeface="Times New Roman" pitchFamily="18" charset="0"/>
              </a:rPr>
              <a:t>Banks specializing in agricultural financing offer  loan products for  farmers.</a:t>
            </a:r>
          </a:p>
        </p:txBody>
      </p:sp>
      <p:sp>
        <p:nvSpPr>
          <p:cNvPr id="20" name="TextBox 20"/>
          <p:cNvSpPr txBox="1"/>
          <p:nvPr/>
        </p:nvSpPr>
        <p:spPr>
          <a:xfrm>
            <a:off x="5948673" y="1003422"/>
            <a:ext cx="3082164" cy="984885"/>
          </a:xfrm>
          <a:prstGeom prst="rect">
            <a:avLst/>
          </a:prstGeom>
        </p:spPr>
        <p:txBody>
          <a:bodyPr wrap="square" lIns="0" tIns="0" rIns="0" bIns="0" rtlCol="0" anchor="t">
            <a:spAutoFit/>
          </a:bodyPr>
          <a:lstStyle/>
          <a:p>
            <a:pPr algn="ctr">
              <a:spcBef>
                <a:spcPct val="0"/>
              </a:spcBef>
            </a:pPr>
            <a:r>
              <a:rPr lang="en-US" sz="3200" b="1" dirty="0">
                <a:latin typeface="Times New Roman" pitchFamily="18" charset="0"/>
                <a:cs typeface="Times New Roman" pitchFamily="18" charset="0"/>
              </a:rPr>
              <a:t>Loan Application Facilities</a:t>
            </a:r>
            <a:endParaRPr lang="en-US" sz="3200" dirty="0">
              <a:solidFill>
                <a:srgbClr val="55833D"/>
              </a:solidFill>
              <a:latin typeface="Times New Roman" pitchFamily="18" charset="0"/>
              <a:cs typeface="Times New Roman" pitchFamily="18" charset="0"/>
            </a:endParaRPr>
          </a:p>
        </p:txBody>
      </p:sp>
      <p:sp>
        <p:nvSpPr>
          <p:cNvPr id="21" name="TextBox 21"/>
          <p:cNvSpPr txBox="1"/>
          <p:nvPr/>
        </p:nvSpPr>
        <p:spPr>
          <a:xfrm>
            <a:off x="9071377" y="7186858"/>
            <a:ext cx="4101962" cy="2462213"/>
          </a:xfrm>
          <a:prstGeom prst="rect">
            <a:avLst/>
          </a:prstGeom>
        </p:spPr>
        <p:txBody>
          <a:bodyPr wrap="square" lIns="0" tIns="0" rIns="0" bIns="0" rtlCol="0" anchor="t">
            <a:spAutoFit/>
          </a:bodyPr>
          <a:lstStyle/>
          <a:p>
            <a:pPr marL="914400" lvl="1" indent="-457200">
              <a:buFont typeface="Wingdings" pitchFamily="2" charset="2"/>
              <a:buChar char="Ø"/>
            </a:pPr>
            <a:r>
              <a:rPr lang="en-US" sz="3200" dirty="0" err="1">
                <a:latin typeface="Times New Roman" pitchFamily="18" charset="0"/>
                <a:cs typeface="Times New Roman" pitchFamily="18" charset="0"/>
              </a:rPr>
              <a:t>Chatbots</a:t>
            </a:r>
            <a:r>
              <a:rPr lang="en-US" sz="3200" dirty="0">
                <a:latin typeface="Times New Roman" pitchFamily="18" charset="0"/>
                <a:cs typeface="Times New Roman" pitchFamily="18" charset="0"/>
              </a:rPr>
              <a:t> for users to discuss and User satisfaction surveys.</a:t>
            </a:r>
          </a:p>
          <a:p>
            <a:r>
              <a:rPr lang="en-US" sz="3200" b="1" dirty="0">
                <a:latin typeface="Times New Roman" pitchFamily="18" charset="0"/>
                <a:cs typeface="Times New Roman" pitchFamily="18" charset="0"/>
              </a:rPr>
              <a:t> </a:t>
            </a:r>
            <a:endParaRPr lang="en-US" sz="3200" dirty="0">
              <a:latin typeface="Times New Roman" pitchFamily="18" charset="0"/>
              <a:cs typeface="Times New Roman" pitchFamily="18" charset="0"/>
            </a:endParaRPr>
          </a:p>
        </p:txBody>
      </p:sp>
      <p:sp>
        <p:nvSpPr>
          <p:cNvPr id="22" name="TextBox 22"/>
          <p:cNvSpPr txBox="1"/>
          <p:nvPr/>
        </p:nvSpPr>
        <p:spPr>
          <a:xfrm>
            <a:off x="9770604" y="5986799"/>
            <a:ext cx="3101133" cy="984885"/>
          </a:xfrm>
          <a:prstGeom prst="rect">
            <a:avLst/>
          </a:prstGeom>
        </p:spPr>
        <p:txBody>
          <a:bodyPr wrap="square" lIns="0" tIns="0" rIns="0" bIns="0" rtlCol="0" anchor="t">
            <a:spAutoFit/>
          </a:bodyPr>
          <a:lstStyle/>
          <a:p>
            <a:pPr algn="ctr">
              <a:spcBef>
                <a:spcPct val="0"/>
              </a:spcBef>
            </a:pPr>
            <a:r>
              <a:rPr lang="en-US" sz="3200" b="1" dirty="0">
                <a:latin typeface="Times New Roman" pitchFamily="18" charset="0"/>
                <a:cs typeface="Times New Roman" pitchFamily="18" charset="0"/>
              </a:rPr>
              <a:t>Feedback and Support Module</a:t>
            </a:r>
            <a:endParaRPr lang="en-US" sz="3200" dirty="0">
              <a:solidFill>
                <a:srgbClr val="55833D"/>
              </a:solidFill>
              <a:latin typeface="Times New Roman" pitchFamily="18" charset="0"/>
              <a:cs typeface="Times New Roman" pitchFamily="18" charset="0"/>
            </a:endParaRPr>
          </a:p>
        </p:txBody>
      </p:sp>
      <p:sp>
        <p:nvSpPr>
          <p:cNvPr id="23" name="TextBox 21"/>
          <p:cNvSpPr txBox="1"/>
          <p:nvPr/>
        </p:nvSpPr>
        <p:spPr>
          <a:xfrm>
            <a:off x="13751098" y="1988306"/>
            <a:ext cx="4809861" cy="2806859"/>
          </a:xfrm>
          <a:prstGeom prst="rect">
            <a:avLst/>
          </a:prstGeom>
        </p:spPr>
        <p:txBody>
          <a:bodyPr wrap="square" lIns="0" tIns="0" rIns="0" bIns="0" rtlCol="0" anchor="t">
            <a:spAutoFit/>
          </a:bodyPr>
          <a:lstStyle/>
          <a:p>
            <a:pPr marL="825500" lvl="1" indent="-342900">
              <a:lnSpc>
                <a:spcPct val="114166"/>
              </a:lnSpc>
              <a:buClr>
                <a:srgbClr val="0D0F1A"/>
              </a:buClr>
              <a:buSzPts val="1800"/>
              <a:buFont typeface="Wingdings" pitchFamily="2" charset="2"/>
              <a:buChar char="Ø"/>
            </a:pPr>
            <a:r>
              <a:rPr lang="en" sz="3200" dirty="0">
                <a:solidFill>
                  <a:srgbClr val="0D0F1A"/>
                </a:solidFill>
                <a:latin typeface="Times New Roman" pitchFamily="18" charset="0"/>
                <a:ea typeface="Times New Roman"/>
                <a:cs typeface="Times New Roman" pitchFamily="18" charset="0"/>
                <a:sym typeface="Times New Roman"/>
              </a:rPr>
              <a:t>Price forecasting, Marketing strategies, and Access to buyers and sellers</a:t>
            </a:r>
          </a:p>
          <a:p>
            <a:pPr lvl="0" indent="457200">
              <a:lnSpc>
                <a:spcPct val="114166"/>
              </a:lnSpc>
            </a:pPr>
            <a:endParaRPr lang="en-US" sz="3200" b="1" dirty="0">
              <a:solidFill>
                <a:srgbClr val="0D0F1A"/>
              </a:solidFill>
              <a:latin typeface="Times New Roman" pitchFamily="18" charset="0"/>
              <a:ea typeface="Times New Roman"/>
              <a:cs typeface="Times New Roman" pitchFamily="18" charset="0"/>
              <a:sym typeface="Times New Roman"/>
            </a:endParaRPr>
          </a:p>
        </p:txBody>
      </p:sp>
      <p:sp>
        <p:nvSpPr>
          <p:cNvPr id="24" name="TextBox 22"/>
          <p:cNvSpPr txBox="1"/>
          <p:nvPr/>
        </p:nvSpPr>
        <p:spPr>
          <a:xfrm>
            <a:off x="14249400" y="1003421"/>
            <a:ext cx="3246865" cy="984885"/>
          </a:xfrm>
          <a:prstGeom prst="rect">
            <a:avLst/>
          </a:prstGeom>
        </p:spPr>
        <p:txBody>
          <a:bodyPr wrap="square" lIns="0" tIns="0" rIns="0" bIns="0" rtlCol="0" anchor="t">
            <a:spAutoFit/>
          </a:bodyPr>
          <a:lstStyle/>
          <a:p>
            <a:pPr algn="ctr">
              <a:spcBef>
                <a:spcPct val="0"/>
              </a:spcBef>
            </a:pPr>
            <a:r>
              <a:rPr lang="en" sz="3200" b="1" dirty="0">
                <a:solidFill>
                  <a:srgbClr val="0D0F1A"/>
                </a:solidFill>
                <a:latin typeface="Times New Roman" pitchFamily="18" charset="0"/>
                <a:ea typeface="Times New Roman"/>
                <a:cs typeface="Times New Roman" pitchFamily="18" charset="0"/>
                <a:sym typeface="Times New Roman"/>
              </a:rPr>
              <a:t>Market Trends Module</a:t>
            </a:r>
            <a:endParaRPr lang="en-US" sz="3200" dirty="0">
              <a:solidFill>
                <a:srgbClr val="55833D"/>
              </a:solidFill>
              <a:latin typeface="Times New Roman" pitchFamily="18" charset="0"/>
              <a:cs typeface="Times New Roman" pitchFamily="18" charset="0"/>
            </a:endParaRPr>
          </a:p>
        </p:txBody>
      </p:sp>
      <p:pic>
        <p:nvPicPr>
          <p:cNvPr id="2050"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06674" y="976207"/>
            <a:ext cx="4474926" cy="30056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48800" y="989451"/>
            <a:ext cx="4280527" cy="2992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761617" y="5962139"/>
            <a:ext cx="4610846" cy="2992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3526734" y="5962139"/>
            <a:ext cx="4456466" cy="29532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 name="Rectangle 28"/>
          <p:cNvSpPr/>
          <p:nvPr/>
        </p:nvSpPr>
        <p:spPr>
          <a:xfrm>
            <a:off x="4761608" y="5890579"/>
            <a:ext cx="4551116" cy="307925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13448407" y="5890579"/>
            <a:ext cx="4551116" cy="302476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9372463" y="874585"/>
            <a:ext cx="4378635" cy="32089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706674" y="881207"/>
            <a:ext cx="4551116" cy="310069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4"/>
          <p:cNvSpPr/>
          <p:nvPr/>
        </p:nvSpPr>
        <p:spPr>
          <a:xfrm rot="15347299">
            <a:off x="15680236" y="8199931"/>
            <a:ext cx="1654475" cy="2333609"/>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8"/>
            <a:stretch>
              <a:fillRect/>
            </a:stretch>
          </a:blipFill>
        </p:spPr>
      </p:sp>
      <p:sp>
        <p:nvSpPr>
          <p:cNvPr id="26" name="Freeform 6"/>
          <p:cNvSpPr/>
          <p:nvPr/>
        </p:nvSpPr>
        <p:spPr>
          <a:xfrm rot="5924773">
            <a:off x="16134890" y="8378214"/>
            <a:ext cx="1847681" cy="2446980"/>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8"/>
            <a:stretch>
              <a:fillRect/>
            </a:stretch>
          </a:blipFill>
        </p:spPr>
      </p:sp>
    </p:spTree>
    <p:extLst>
      <p:ext uri="{BB962C8B-B14F-4D97-AF65-F5344CB8AC3E}">
        <p14:creationId xmlns:p14="http://schemas.microsoft.com/office/powerpoint/2010/main" val="2514269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 fill="hold">
                                          <p:stCondLst>
                                            <p:cond delay="0"/>
                                          </p:stCondLst>
                                        </p:cTn>
                                        <p:tgtEl>
                                          <p:spTgt spid="5"/>
                                        </p:tgtEl>
                                        <p:attrNameLst>
                                          <p:attrName>r</p:attrName>
                                        </p:attrNameLst>
                                      </p:cBhvr>
                                    </p:animRot>
                                    <p:animRot by="-240000">
                                      <p:cBhvr>
                                        <p:cTn id="7" dur="2" fill="hold">
                                          <p:stCondLst>
                                            <p:cond delay="494"/>
                                          </p:stCondLst>
                                        </p:cTn>
                                        <p:tgtEl>
                                          <p:spTgt spid="5"/>
                                        </p:tgtEl>
                                        <p:attrNameLst>
                                          <p:attrName>r</p:attrName>
                                        </p:attrNameLst>
                                      </p:cBhvr>
                                    </p:animRot>
                                    <p:animRot by="240000">
                                      <p:cBhvr>
                                        <p:cTn id="8" dur="2" fill="hold">
                                          <p:stCondLst>
                                            <p:cond delay="989"/>
                                          </p:stCondLst>
                                        </p:cTn>
                                        <p:tgtEl>
                                          <p:spTgt spid="5"/>
                                        </p:tgtEl>
                                        <p:attrNameLst>
                                          <p:attrName>r</p:attrName>
                                        </p:attrNameLst>
                                      </p:cBhvr>
                                    </p:animRot>
                                    <p:animRot by="-240000">
                                      <p:cBhvr>
                                        <p:cTn id="9" dur="2" fill="hold">
                                          <p:stCondLst>
                                            <p:cond delay="1483"/>
                                          </p:stCondLst>
                                        </p:cTn>
                                        <p:tgtEl>
                                          <p:spTgt spid="5"/>
                                        </p:tgtEl>
                                        <p:attrNameLst>
                                          <p:attrName>r</p:attrName>
                                        </p:attrNameLst>
                                      </p:cBhvr>
                                    </p:animRot>
                                    <p:animRot by="120000">
                                      <p:cBhvr>
                                        <p:cTn id="10" dur="2" fill="hold">
                                          <p:stCondLst>
                                            <p:cond delay="2499"/>
                                          </p:stCondLst>
                                        </p:cTn>
                                        <p:tgtEl>
                                          <p:spTgt spid="5"/>
                                        </p:tgtEl>
                                        <p:attrNameLst>
                                          <p:attrName>r</p:attrName>
                                        </p:attrNameLst>
                                      </p:cBhvr>
                                    </p:animRot>
                                  </p:childTnLst>
                                </p:cTn>
                              </p:par>
                              <p:par>
                                <p:cTn id="11" presetID="32" presetClass="emph" presetSubtype="0" fill="hold" nodeType="withEffect">
                                  <p:stCondLst>
                                    <p:cond delay="0"/>
                                  </p:stCondLst>
                                  <p:childTnLst>
                                    <p:animRot by="120000">
                                      <p:cBhvr>
                                        <p:cTn id="12" dur="1" fill="hold">
                                          <p:stCondLst>
                                            <p:cond delay="0"/>
                                          </p:stCondLst>
                                        </p:cTn>
                                        <p:tgtEl>
                                          <p:spTgt spid="2050"/>
                                        </p:tgtEl>
                                        <p:attrNameLst>
                                          <p:attrName>r</p:attrName>
                                        </p:attrNameLst>
                                      </p:cBhvr>
                                    </p:animRot>
                                    <p:animRot by="-240000">
                                      <p:cBhvr>
                                        <p:cTn id="13" dur="2" fill="hold">
                                          <p:stCondLst>
                                            <p:cond delay="494"/>
                                          </p:stCondLst>
                                        </p:cTn>
                                        <p:tgtEl>
                                          <p:spTgt spid="2050"/>
                                        </p:tgtEl>
                                        <p:attrNameLst>
                                          <p:attrName>r</p:attrName>
                                        </p:attrNameLst>
                                      </p:cBhvr>
                                    </p:animRot>
                                    <p:animRot by="240000">
                                      <p:cBhvr>
                                        <p:cTn id="14" dur="2" fill="hold">
                                          <p:stCondLst>
                                            <p:cond delay="989"/>
                                          </p:stCondLst>
                                        </p:cTn>
                                        <p:tgtEl>
                                          <p:spTgt spid="2050"/>
                                        </p:tgtEl>
                                        <p:attrNameLst>
                                          <p:attrName>r</p:attrName>
                                        </p:attrNameLst>
                                      </p:cBhvr>
                                    </p:animRot>
                                    <p:animRot by="-240000">
                                      <p:cBhvr>
                                        <p:cTn id="15" dur="2" fill="hold">
                                          <p:stCondLst>
                                            <p:cond delay="1483"/>
                                          </p:stCondLst>
                                        </p:cTn>
                                        <p:tgtEl>
                                          <p:spTgt spid="2050"/>
                                        </p:tgtEl>
                                        <p:attrNameLst>
                                          <p:attrName>r</p:attrName>
                                        </p:attrNameLst>
                                      </p:cBhvr>
                                    </p:animRot>
                                    <p:animRot by="120000">
                                      <p:cBhvr>
                                        <p:cTn id="16" dur="2" fill="hold">
                                          <p:stCondLst>
                                            <p:cond delay="2499"/>
                                          </p:stCondLst>
                                        </p:cTn>
                                        <p:tgtEl>
                                          <p:spTgt spid="2050"/>
                                        </p:tgtEl>
                                        <p:attrNameLst>
                                          <p:attrName>r</p:attrName>
                                        </p:attrNameLst>
                                      </p:cBhvr>
                                    </p:animRot>
                                  </p:childTnLst>
                                </p:cTn>
                              </p:par>
                              <p:par>
                                <p:cTn id="17" presetID="32" presetClass="emph" presetSubtype="0" fill="hold" grpId="0" nodeType="withEffect">
                                  <p:stCondLst>
                                    <p:cond delay="0"/>
                                  </p:stCondLst>
                                  <p:childTnLst>
                                    <p:animRot by="120000">
                                      <p:cBhvr>
                                        <p:cTn id="18" dur="1" fill="hold">
                                          <p:stCondLst>
                                            <p:cond delay="0"/>
                                          </p:stCondLst>
                                        </p:cTn>
                                        <p:tgtEl>
                                          <p:spTgt spid="32"/>
                                        </p:tgtEl>
                                        <p:attrNameLst>
                                          <p:attrName>r</p:attrName>
                                        </p:attrNameLst>
                                      </p:cBhvr>
                                    </p:animRot>
                                    <p:animRot by="-240000">
                                      <p:cBhvr>
                                        <p:cTn id="19" dur="2" fill="hold">
                                          <p:stCondLst>
                                            <p:cond delay="494"/>
                                          </p:stCondLst>
                                        </p:cTn>
                                        <p:tgtEl>
                                          <p:spTgt spid="32"/>
                                        </p:tgtEl>
                                        <p:attrNameLst>
                                          <p:attrName>r</p:attrName>
                                        </p:attrNameLst>
                                      </p:cBhvr>
                                    </p:animRot>
                                    <p:animRot by="240000">
                                      <p:cBhvr>
                                        <p:cTn id="20" dur="2" fill="hold">
                                          <p:stCondLst>
                                            <p:cond delay="989"/>
                                          </p:stCondLst>
                                        </p:cTn>
                                        <p:tgtEl>
                                          <p:spTgt spid="32"/>
                                        </p:tgtEl>
                                        <p:attrNameLst>
                                          <p:attrName>r</p:attrName>
                                        </p:attrNameLst>
                                      </p:cBhvr>
                                    </p:animRot>
                                    <p:animRot by="-240000">
                                      <p:cBhvr>
                                        <p:cTn id="21" dur="2" fill="hold">
                                          <p:stCondLst>
                                            <p:cond delay="1483"/>
                                          </p:stCondLst>
                                        </p:cTn>
                                        <p:tgtEl>
                                          <p:spTgt spid="32"/>
                                        </p:tgtEl>
                                        <p:attrNameLst>
                                          <p:attrName>r</p:attrName>
                                        </p:attrNameLst>
                                      </p:cBhvr>
                                    </p:animRot>
                                    <p:animRot by="120000">
                                      <p:cBhvr>
                                        <p:cTn id="22" dur="2" fill="hold">
                                          <p:stCondLst>
                                            <p:cond delay="2499"/>
                                          </p:stCondLst>
                                        </p:cTn>
                                        <p:tgtEl>
                                          <p:spTgt spid="32"/>
                                        </p:tgtEl>
                                        <p:attrNameLst>
                                          <p:attrName>r</p:attrName>
                                        </p:attrNameLst>
                                      </p:cBhvr>
                                    </p:animRot>
                                  </p:childTnLst>
                                </p:cTn>
                              </p:par>
                              <p:par>
                                <p:cTn id="23" presetID="32" presetClass="emph" presetSubtype="0" fill="hold" grpId="0" nodeType="withEffect">
                                  <p:stCondLst>
                                    <p:cond delay="0"/>
                                  </p:stCondLst>
                                  <p:childTnLst>
                                    <p:animRot by="120000">
                                      <p:cBhvr>
                                        <p:cTn id="24" dur="1" fill="hold">
                                          <p:stCondLst>
                                            <p:cond delay="0"/>
                                          </p:stCondLst>
                                        </p:cTn>
                                        <p:tgtEl>
                                          <p:spTgt spid="20"/>
                                        </p:tgtEl>
                                        <p:attrNameLst>
                                          <p:attrName>r</p:attrName>
                                        </p:attrNameLst>
                                      </p:cBhvr>
                                    </p:animRot>
                                    <p:animRot by="-240000">
                                      <p:cBhvr>
                                        <p:cTn id="25" dur="2" fill="hold">
                                          <p:stCondLst>
                                            <p:cond delay="494"/>
                                          </p:stCondLst>
                                        </p:cTn>
                                        <p:tgtEl>
                                          <p:spTgt spid="20"/>
                                        </p:tgtEl>
                                        <p:attrNameLst>
                                          <p:attrName>r</p:attrName>
                                        </p:attrNameLst>
                                      </p:cBhvr>
                                    </p:animRot>
                                    <p:animRot by="240000">
                                      <p:cBhvr>
                                        <p:cTn id="26" dur="2" fill="hold">
                                          <p:stCondLst>
                                            <p:cond delay="989"/>
                                          </p:stCondLst>
                                        </p:cTn>
                                        <p:tgtEl>
                                          <p:spTgt spid="20"/>
                                        </p:tgtEl>
                                        <p:attrNameLst>
                                          <p:attrName>r</p:attrName>
                                        </p:attrNameLst>
                                      </p:cBhvr>
                                    </p:animRot>
                                    <p:animRot by="-240000">
                                      <p:cBhvr>
                                        <p:cTn id="27" dur="2" fill="hold">
                                          <p:stCondLst>
                                            <p:cond delay="1483"/>
                                          </p:stCondLst>
                                        </p:cTn>
                                        <p:tgtEl>
                                          <p:spTgt spid="20"/>
                                        </p:tgtEl>
                                        <p:attrNameLst>
                                          <p:attrName>r</p:attrName>
                                        </p:attrNameLst>
                                      </p:cBhvr>
                                    </p:animRot>
                                    <p:animRot by="120000">
                                      <p:cBhvr>
                                        <p:cTn id="28" dur="2" fill="hold">
                                          <p:stCondLst>
                                            <p:cond delay="2499"/>
                                          </p:stCondLst>
                                        </p:cTn>
                                        <p:tgtEl>
                                          <p:spTgt spid="20"/>
                                        </p:tgtEl>
                                        <p:attrNameLst>
                                          <p:attrName>r</p:attrName>
                                        </p:attrNameLst>
                                      </p:cBhvr>
                                    </p:animRot>
                                  </p:childTnLst>
                                </p:cTn>
                              </p:par>
                              <p:par>
                                <p:cTn id="29" presetID="32" presetClass="emph" presetSubtype="0" fill="hold" grpId="0" nodeType="withEffect">
                                  <p:stCondLst>
                                    <p:cond delay="0"/>
                                  </p:stCondLst>
                                  <p:childTnLst>
                                    <p:animRot by="120000">
                                      <p:cBhvr>
                                        <p:cTn id="30" dur="1" fill="hold">
                                          <p:stCondLst>
                                            <p:cond delay="0"/>
                                          </p:stCondLst>
                                        </p:cTn>
                                        <p:tgtEl>
                                          <p:spTgt spid="19"/>
                                        </p:tgtEl>
                                        <p:attrNameLst>
                                          <p:attrName>r</p:attrName>
                                        </p:attrNameLst>
                                      </p:cBhvr>
                                    </p:animRot>
                                    <p:animRot by="-240000">
                                      <p:cBhvr>
                                        <p:cTn id="31" dur="2" fill="hold">
                                          <p:stCondLst>
                                            <p:cond delay="494"/>
                                          </p:stCondLst>
                                        </p:cTn>
                                        <p:tgtEl>
                                          <p:spTgt spid="19"/>
                                        </p:tgtEl>
                                        <p:attrNameLst>
                                          <p:attrName>r</p:attrName>
                                        </p:attrNameLst>
                                      </p:cBhvr>
                                    </p:animRot>
                                    <p:animRot by="240000">
                                      <p:cBhvr>
                                        <p:cTn id="32" dur="2" fill="hold">
                                          <p:stCondLst>
                                            <p:cond delay="989"/>
                                          </p:stCondLst>
                                        </p:cTn>
                                        <p:tgtEl>
                                          <p:spTgt spid="19"/>
                                        </p:tgtEl>
                                        <p:attrNameLst>
                                          <p:attrName>r</p:attrName>
                                        </p:attrNameLst>
                                      </p:cBhvr>
                                    </p:animRot>
                                    <p:animRot by="-240000">
                                      <p:cBhvr>
                                        <p:cTn id="33" dur="2" fill="hold">
                                          <p:stCondLst>
                                            <p:cond delay="1483"/>
                                          </p:stCondLst>
                                        </p:cTn>
                                        <p:tgtEl>
                                          <p:spTgt spid="19"/>
                                        </p:tgtEl>
                                        <p:attrNameLst>
                                          <p:attrName>r</p:attrName>
                                        </p:attrNameLst>
                                      </p:cBhvr>
                                    </p:animRot>
                                    <p:animRot by="120000">
                                      <p:cBhvr>
                                        <p:cTn id="34" dur="2" fill="hold">
                                          <p:stCondLst>
                                            <p:cond delay="2499"/>
                                          </p:stCondLst>
                                        </p:cTn>
                                        <p:tgtEl>
                                          <p:spTgt spid="19"/>
                                        </p:tgtEl>
                                        <p:attrNameLst>
                                          <p:attrName>r</p:attrName>
                                        </p:attrNameLst>
                                      </p:cBhvr>
                                    </p:animRot>
                                  </p:childTnLst>
                                </p:cTn>
                              </p:par>
                              <p:par>
                                <p:cTn id="35" presetID="32" presetClass="emph" presetSubtype="0" fill="hold" nodeType="withEffect">
                                  <p:stCondLst>
                                    <p:cond delay="0"/>
                                  </p:stCondLst>
                                  <p:childTnLst>
                                    <p:animRot by="120000">
                                      <p:cBhvr>
                                        <p:cTn id="36" dur="1000" fill="hold">
                                          <p:stCondLst>
                                            <p:cond delay="0"/>
                                          </p:stCondLst>
                                        </p:cTn>
                                        <p:tgtEl>
                                          <p:spTgt spid="25"/>
                                        </p:tgtEl>
                                        <p:attrNameLst>
                                          <p:attrName>r</p:attrName>
                                        </p:attrNameLst>
                                      </p:cBhvr>
                                    </p:animRot>
                                    <p:animRot by="-240000">
                                      <p:cBhvr>
                                        <p:cTn id="37" dur="2000" fill="hold">
                                          <p:stCondLst>
                                            <p:cond delay="2000"/>
                                          </p:stCondLst>
                                        </p:cTn>
                                        <p:tgtEl>
                                          <p:spTgt spid="25"/>
                                        </p:tgtEl>
                                        <p:attrNameLst>
                                          <p:attrName>r</p:attrName>
                                        </p:attrNameLst>
                                      </p:cBhvr>
                                    </p:animRot>
                                    <p:animRot by="240000">
                                      <p:cBhvr>
                                        <p:cTn id="38" dur="2000" fill="hold">
                                          <p:stCondLst>
                                            <p:cond delay="4000"/>
                                          </p:stCondLst>
                                        </p:cTn>
                                        <p:tgtEl>
                                          <p:spTgt spid="25"/>
                                        </p:tgtEl>
                                        <p:attrNameLst>
                                          <p:attrName>r</p:attrName>
                                        </p:attrNameLst>
                                      </p:cBhvr>
                                    </p:animRot>
                                    <p:animRot by="-240000">
                                      <p:cBhvr>
                                        <p:cTn id="39" dur="2000" fill="hold">
                                          <p:stCondLst>
                                            <p:cond delay="6000"/>
                                          </p:stCondLst>
                                        </p:cTn>
                                        <p:tgtEl>
                                          <p:spTgt spid="25"/>
                                        </p:tgtEl>
                                        <p:attrNameLst>
                                          <p:attrName>r</p:attrName>
                                        </p:attrNameLst>
                                      </p:cBhvr>
                                    </p:animRot>
                                    <p:animRot by="120000">
                                      <p:cBhvr>
                                        <p:cTn id="40" dur="2000" fill="hold">
                                          <p:stCondLst>
                                            <p:cond delay="8000"/>
                                          </p:stCondLst>
                                        </p:cTn>
                                        <p:tgtEl>
                                          <p:spTgt spid="25"/>
                                        </p:tgtEl>
                                        <p:attrNameLst>
                                          <p:attrName>r</p:attrName>
                                        </p:attrNameLst>
                                      </p:cBhvr>
                                    </p:animRot>
                                  </p:childTnLst>
                                </p:cTn>
                              </p:par>
                              <p:par>
                                <p:cTn id="41" presetID="32" presetClass="emph" presetSubtype="0" fill="hold" nodeType="withEffect">
                                  <p:stCondLst>
                                    <p:cond delay="0"/>
                                  </p:stCondLst>
                                  <p:childTnLst>
                                    <p:animRot by="120000">
                                      <p:cBhvr>
                                        <p:cTn id="42" dur="225" fill="hold">
                                          <p:stCondLst>
                                            <p:cond delay="0"/>
                                          </p:stCondLst>
                                        </p:cTn>
                                        <p:tgtEl>
                                          <p:spTgt spid="26"/>
                                        </p:tgtEl>
                                        <p:attrNameLst>
                                          <p:attrName>r</p:attrName>
                                        </p:attrNameLst>
                                      </p:cBhvr>
                                    </p:animRot>
                                    <p:animRot by="-240000">
                                      <p:cBhvr>
                                        <p:cTn id="43" dur="450" fill="hold">
                                          <p:stCondLst>
                                            <p:cond delay="450"/>
                                          </p:stCondLst>
                                        </p:cTn>
                                        <p:tgtEl>
                                          <p:spTgt spid="26"/>
                                        </p:tgtEl>
                                        <p:attrNameLst>
                                          <p:attrName>r</p:attrName>
                                        </p:attrNameLst>
                                      </p:cBhvr>
                                    </p:animRot>
                                    <p:animRot by="240000">
                                      <p:cBhvr>
                                        <p:cTn id="44" dur="450" fill="hold">
                                          <p:stCondLst>
                                            <p:cond delay="900"/>
                                          </p:stCondLst>
                                        </p:cTn>
                                        <p:tgtEl>
                                          <p:spTgt spid="26"/>
                                        </p:tgtEl>
                                        <p:attrNameLst>
                                          <p:attrName>r</p:attrName>
                                        </p:attrNameLst>
                                      </p:cBhvr>
                                    </p:animRot>
                                    <p:animRot by="-240000">
                                      <p:cBhvr>
                                        <p:cTn id="45" dur="450" fill="hold">
                                          <p:stCondLst>
                                            <p:cond delay="1350"/>
                                          </p:stCondLst>
                                        </p:cTn>
                                        <p:tgtEl>
                                          <p:spTgt spid="26"/>
                                        </p:tgtEl>
                                        <p:attrNameLst>
                                          <p:attrName>r</p:attrName>
                                        </p:attrNameLst>
                                      </p:cBhvr>
                                    </p:animRot>
                                    <p:animRot by="120000">
                                      <p:cBhvr>
                                        <p:cTn id="46" dur="450" fill="hold">
                                          <p:stCondLst>
                                            <p:cond delay="1800"/>
                                          </p:stCondLst>
                                        </p:cTn>
                                        <p:tgtEl>
                                          <p:spTgt spid="26"/>
                                        </p:tgtEl>
                                        <p:attrNameLst>
                                          <p:attrName>r</p:attrName>
                                        </p:attrNameLst>
                                      </p:cBhvr>
                                    </p:animRot>
                                  </p:childTnLst>
                                </p:cTn>
                              </p:par>
                            </p:childTnLst>
                          </p:cTn>
                        </p:par>
                      </p:childTnLst>
                    </p:cTn>
                  </p:par>
                  <p:par>
                    <p:cTn id="47" fill="hold">
                      <p:stCondLst>
                        <p:cond delay="indefinite"/>
                      </p:stCondLst>
                      <p:childTnLst>
                        <p:par>
                          <p:cTn id="48" fill="hold">
                            <p:stCondLst>
                              <p:cond delay="0"/>
                            </p:stCondLst>
                            <p:childTnLst>
                              <p:par>
                                <p:cTn id="49" presetID="26" presetClass="emph" presetSubtype="0" fill="hold" nodeType="clickEffect">
                                  <p:stCondLst>
                                    <p:cond delay="0"/>
                                  </p:stCondLst>
                                  <p:childTnLst>
                                    <p:animEffect transition="out" filter="fade">
                                      <p:cBhvr>
                                        <p:cTn id="50" dur="2500" tmFilter="0, 0; .2, .5; .8, .5; 1, 0"/>
                                        <p:tgtEl>
                                          <p:spTgt spid="2051"/>
                                        </p:tgtEl>
                                      </p:cBhvr>
                                    </p:animEffect>
                                    <p:animScale>
                                      <p:cBhvr>
                                        <p:cTn id="51" dur="1250" autoRev="1" fill="hold"/>
                                        <p:tgtEl>
                                          <p:spTgt spid="2051"/>
                                        </p:tgtEl>
                                      </p:cBhvr>
                                      <p:by x="105000" y="105000"/>
                                    </p:animScale>
                                  </p:childTnLst>
                                </p:cTn>
                              </p:par>
                              <p:par>
                                <p:cTn id="52" presetID="26" presetClass="emph" presetSubtype="0" fill="hold" grpId="0" nodeType="withEffect">
                                  <p:stCondLst>
                                    <p:cond delay="0"/>
                                  </p:stCondLst>
                                  <p:childTnLst>
                                    <p:animEffect transition="out" filter="fade">
                                      <p:cBhvr>
                                        <p:cTn id="53" dur="2500" tmFilter="0, 0; .2, .5; .8, .5; 1, 0"/>
                                        <p:tgtEl>
                                          <p:spTgt spid="31"/>
                                        </p:tgtEl>
                                      </p:cBhvr>
                                    </p:animEffect>
                                    <p:animScale>
                                      <p:cBhvr>
                                        <p:cTn id="54" dur="1250" autoRev="1" fill="hold"/>
                                        <p:tgtEl>
                                          <p:spTgt spid="31"/>
                                        </p:tgtEl>
                                      </p:cBhvr>
                                      <p:by x="105000" y="105000"/>
                                    </p:animScale>
                                  </p:childTnLst>
                                </p:cTn>
                              </p:par>
                              <p:par>
                                <p:cTn id="55" presetID="26" presetClass="emph" presetSubtype="0" fill="hold" grpId="0" nodeType="withEffect">
                                  <p:stCondLst>
                                    <p:cond delay="0"/>
                                  </p:stCondLst>
                                  <p:childTnLst>
                                    <p:animEffect transition="out" filter="fade">
                                      <p:cBhvr>
                                        <p:cTn id="56" dur="2500" tmFilter="0, 0; .2, .5; .8, .5; 1, 0"/>
                                        <p:tgtEl>
                                          <p:spTgt spid="24"/>
                                        </p:tgtEl>
                                      </p:cBhvr>
                                    </p:animEffect>
                                    <p:animScale>
                                      <p:cBhvr>
                                        <p:cTn id="57" dur="1250" autoRev="1" fill="hold"/>
                                        <p:tgtEl>
                                          <p:spTgt spid="24"/>
                                        </p:tgtEl>
                                      </p:cBhvr>
                                      <p:by x="105000" y="105000"/>
                                    </p:animScale>
                                  </p:childTnLst>
                                </p:cTn>
                              </p:par>
                              <p:par>
                                <p:cTn id="58" presetID="26" presetClass="emph" presetSubtype="0" fill="hold" grpId="0" nodeType="withEffect">
                                  <p:stCondLst>
                                    <p:cond delay="0"/>
                                  </p:stCondLst>
                                  <p:childTnLst>
                                    <p:animEffect transition="out" filter="fade">
                                      <p:cBhvr>
                                        <p:cTn id="59" dur="2500" tmFilter="0, 0; .2, .5; .8, .5; 1, 0"/>
                                        <p:tgtEl>
                                          <p:spTgt spid="23"/>
                                        </p:tgtEl>
                                      </p:cBhvr>
                                    </p:animEffect>
                                    <p:animScale>
                                      <p:cBhvr>
                                        <p:cTn id="60" dur="1250" autoRev="1" fill="hold"/>
                                        <p:tgtEl>
                                          <p:spTgt spid="23"/>
                                        </p:tgtEl>
                                      </p:cBhvr>
                                      <p:by x="105000" y="105000"/>
                                    </p:animScale>
                                  </p:childTnLst>
                                </p:cTn>
                              </p:par>
                            </p:childTnLst>
                          </p:cTn>
                        </p:par>
                      </p:childTnLst>
                    </p:cTn>
                  </p:par>
                  <p:par>
                    <p:cTn id="61" fill="hold">
                      <p:stCondLst>
                        <p:cond delay="indefinite"/>
                      </p:stCondLst>
                      <p:childTnLst>
                        <p:par>
                          <p:cTn id="62" fill="hold">
                            <p:stCondLst>
                              <p:cond delay="0"/>
                            </p:stCondLst>
                            <p:childTnLst>
                              <p:par>
                                <p:cTn id="63" presetID="26" presetClass="emph" presetSubtype="0" fill="hold" grpId="0" nodeType="clickEffect">
                                  <p:stCondLst>
                                    <p:cond delay="0"/>
                                  </p:stCondLst>
                                  <p:childTnLst>
                                    <p:animEffect transition="out" filter="fade">
                                      <p:cBhvr>
                                        <p:cTn id="64" dur="2500" tmFilter="0, 0; .2, .5; .8, .5; 1, 0"/>
                                        <p:tgtEl>
                                          <p:spTgt spid="29"/>
                                        </p:tgtEl>
                                      </p:cBhvr>
                                    </p:animEffect>
                                    <p:animScale>
                                      <p:cBhvr>
                                        <p:cTn id="65" dur="1250" autoRev="1" fill="hold"/>
                                        <p:tgtEl>
                                          <p:spTgt spid="29"/>
                                        </p:tgtEl>
                                      </p:cBhvr>
                                      <p:by x="105000" y="105000"/>
                                    </p:animScale>
                                  </p:childTnLst>
                                </p:cTn>
                              </p:par>
                              <p:par>
                                <p:cTn id="66" presetID="26" presetClass="emph" presetSubtype="0" fill="hold" nodeType="withEffect">
                                  <p:stCondLst>
                                    <p:cond delay="0"/>
                                  </p:stCondLst>
                                  <p:childTnLst>
                                    <p:animEffect transition="out" filter="fade">
                                      <p:cBhvr>
                                        <p:cTn id="67" dur="2500" tmFilter="0, 0; .2, .5; .8, .5; 1, 0"/>
                                        <p:tgtEl>
                                          <p:spTgt spid="2052"/>
                                        </p:tgtEl>
                                      </p:cBhvr>
                                    </p:animEffect>
                                    <p:animScale>
                                      <p:cBhvr>
                                        <p:cTn id="68" dur="1250" autoRev="1" fill="hold"/>
                                        <p:tgtEl>
                                          <p:spTgt spid="2052"/>
                                        </p:tgtEl>
                                      </p:cBhvr>
                                      <p:by x="105000" y="105000"/>
                                    </p:animScale>
                                  </p:childTnLst>
                                </p:cTn>
                              </p:par>
                              <p:par>
                                <p:cTn id="69" presetID="26" presetClass="emph" presetSubtype="0" fill="hold" grpId="0" nodeType="withEffect">
                                  <p:stCondLst>
                                    <p:cond delay="0"/>
                                  </p:stCondLst>
                                  <p:childTnLst>
                                    <p:animEffect transition="out" filter="fade">
                                      <p:cBhvr>
                                        <p:cTn id="70" dur="2500" tmFilter="0, 0; .2, .5; .8, .5; 1, 0"/>
                                        <p:tgtEl>
                                          <p:spTgt spid="18"/>
                                        </p:tgtEl>
                                      </p:cBhvr>
                                    </p:animEffect>
                                    <p:animScale>
                                      <p:cBhvr>
                                        <p:cTn id="71" dur="1250" autoRev="1" fill="hold"/>
                                        <p:tgtEl>
                                          <p:spTgt spid="18"/>
                                        </p:tgtEl>
                                      </p:cBhvr>
                                      <p:by x="105000" y="105000"/>
                                    </p:animScale>
                                  </p:childTnLst>
                                </p:cTn>
                              </p:par>
                              <p:par>
                                <p:cTn id="72" presetID="26" presetClass="emph" presetSubtype="0" fill="hold" grpId="0" nodeType="withEffect">
                                  <p:stCondLst>
                                    <p:cond delay="0"/>
                                  </p:stCondLst>
                                  <p:childTnLst>
                                    <p:animEffect transition="out" filter="fade">
                                      <p:cBhvr>
                                        <p:cTn id="73" dur="2500" tmFilter="0, 0; .2, .5; .8, .5; 1, 0"/>
                                        <p:tgtEl>
                                          <p:spTgt spid="17"/>
                                        </p:tgtEl>
                                      </p:cBhvr>
                                    </p:animEffect>
                                    <p:animScale>
                                      <p:cBhvr>
                                        <p:cTn id="74" dur="1250" autoRev="1" fill="hold"/>
                                        <p:tgtEl>
                                          <p:spTgt spid="17"/>
                                        </p:tgtEl>
                                      </p:cBhvr>
                                      <p:by x="105000" y="105000"/>
                                    </p:animScale>
                                  </p:childTnLst>
                                </p:cTn>
                              </p:par>
                            </p:childTnLst>
                          </p:cTn>
                        </p:par>
                      </p:childTnLst>
                    </p:cTn>
                  </p:par>
                  <p:par>
                    <p:cTn id="75" fill="hold">
                      <p:stCondLst>
                        <p:cond delay="indefinite"/>
                      </p:stCondLst>
                      <p:childTnLst>
                        <p:par>
                          <p:cTn id="76" fill="hold">
                            <p:stCondLst>
                              <p:cond delay="0"/>
                            </p:stCondLst>
                            <p:childTnLst>
                              <p:par>
                                <p:cTn id="77" presetID="26" presetClass="emph" presetSubtype="0" fill="hold" nodeType="clickEffect">
                                  <p:stCondLst>
                                    <p:cond delay="0"/>
                                  </p:stCondLst>
                                  <p:childTnLst>
                                    <p:animEffect transition="out" filter="fade">
                                      <p:cBhvr>
                                        <p:cTn id="78" dur="2500" tmFilter="0, 0; .2, .5; .8, .5; 1, 0"/>
                                        <p:tgtEl>
                                          <p:spTgt spid="2053"/>
                                        </p:tgtEl>
                                      </p:cBhvr>
                                    </p:animEffect>
                                    <p:animScale>
                                      <p:cBhvr>
                                        <p:cTn id="79" dur="1250" autoRev="1" fill="hold"/>
                                        <p:tgtEl>
                                          <p:spTgt spid="2053"/>
                                        </p:tgtEl>
                                      </p:cBhvr>
                                      <p:by x="105000" y="105000"/>
                                    </p:animScale>
                                  </p:childTnLst>
                                </p:cTn>
                              </p:par>
                              <p:par>
                                <p:cTn id="80" presetID="26" presetClass="emph" presetSubtype="0" fill="hold" grpId="0" nodeType="withEffect">
                                  <p:stCondLst>
                                    <p:cond delay="0"/>
                                  </p:stCondLst>
                                  <p:childTnLst>
                                    <p:animEffect transition="out" filter="fade">
                                      <p:cBhvr>
                                        <p:cTn id="81" dur="2500" tmFilter="0, 0; .2, .5; .8, .5; 1, 0"/>
                                        <p:tgtEl>
                                          <p:spTgt spid="30"/>
                                        </p:tgtEl>
                                      </p:cBhvr>
                                    </p:animEffect>
                                    <p:animScale>
                                      <p:cBhvr>
                                        <p:cTn id="82" dur="1250" autoRev="1" fill="hold"/>
                                        <p:tgtEl>
                                          <p:spTgt spid="30"/>
                                        </p:tgtEl>
                                      </p:cBhvr>
                                      <p:by x="105000" y="105000"/>
                                    </p:animScale>
                                  </p:childTnLst>
                                </p:cTn>
                              </p:par>
                              <p:par>
                                <p:cTn id="83" presetID="26" presetClass="emph" presetSubtype="0" fill="hold" grpId="0" nodeType="withEffect">
                                  <p:stCondLst>
                                    <p:cond delay="0"/>
                                  </p:stCondLst>
                                  <p:childTnLst>
                                    <p:animEffect transition="out" filter="fade">
                                      <p:cBhvr>
                                        <p:cTn id="84" dur="2500" tmFilter="0, 0; .2, .5; .8, .5; 1, 0"/>
                                        <p:tgtEl>
                                          <p:spTgt spid="22"/>
                                        </p:tgtEl>
                                      </p:cBhvr>
                                    </p:animEffect>
                                    <p:animScale>
                                      <p:cBhvr>
                                        <p:cTn id="85" dur="1250" autoRev="1" fill="hold"/>
                                        <p:tgtEl>
                                          <p:spTgt spid="22"/>
                                        </p:tgtEl>
                                      </p:cBhvr>
                                      <p:by x="105000" y="105000"/>
                                    </p:animScale>
                                  </p:childTnLst>
                                </p:cTn>
                              </p:par>
                              <p:par>
                                <p:cTn id="86" presetID="26" presetClass="emph" presetSubtype="0" fill="hold" grpId="0" nodeType="withEffect">
                                  <p:stCondLst>
                                    <p:cond delay="0"/>
                                  </p:stCondLst>
                                  <p:childTnLst>
                                    <p:animEffect transition="out" filter="fade">
                                      <p:cBhvr>
                                        <p:cTn id="87" dur="2500" tmFilter="0, 0; .2, .5; .8, .5; 1, 0"/>
                                        <p:tgtEl>
                                          <p:spTgt spid="21"/>
                                        </p:tgtEl>
                                      </p:cBhvr>
                                    </p:animEffect>
                                    <p:animScale>
                                      <p:cBhvr>
                                        <p:cTn id="88" dur="1250" autoRev="1" fill="hold"/>
                                        <p:tgtEl>
                                          <p:spTgt spid="2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29" grpId="0" animBg="1"/>
      <p:bldP spid="30" grpId="0" animBg="1"/>
      <p:bldP spid="31" grpId="0" animBg="1"/>
      <p:bldP spid="3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03261"/>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grpSp>
        <p:nvGrpSpPr>
          <p:cNvPr id="11" name="Group 11"/>
          <p:cNvGrpSpPr/>
          <p:nvPr/>
        </p:nvGrpSpPr>
        <p:grpSpPr>
          <a:xfrm>
            <a:off x="799857" y="2850184"/>
            <a:ext cx="16375537" cy="6705600"/>
            <a:chOff x="0" y="0"/>
            <a:chExt cx="812800" cy="1240594"/>
          </a:xfrm>
          <a:gradFill>
            <a:gsLst>
              <a:gs pos="0">
                <a:schemeClr val="accent3">
                  <a:lumMod val="60000"/>
                  <a:lumOff val="40000"/>
                  <a:alpha val="32000"/>
                </a:schemeClr>
              </a:gs>
              <a:gs pos="50000">
                <a:schemeClr val="bg1"/>
              </a:gs>
              <a:gs pos="100000">
                <a:schemeClr val="bg1"/>
              </a:gs>
            </a:gsLst>
            <a:lin ang="5400000" scaled="0"/>
          </a:gradFill>
        </p:grpSpPr>
        <p:sp>
          <p:nvSpPr>
            <p:cNvPr id="12" name="Freeform 12"/>
            <p:cNvSpPr/>
            <p:nvPr/>
          </p:nvSpPr>
          <p:spPr>
            <a:xfrm>
              <a:off x="0" y="0"/>
              <a:ext cx="812800" cy="1240594"/>
            </a:xfrm>
            <a:custGeom>
              <a:avLst/>
              <a:gdLst/>
              <a:ahLst/>
              <a:cxnLst/>
              <a:rect l="l" t="t" r="r" b="b"/>
              <a:pathLst>
                <a:path w="812800" h="1240594">
                  <a:moveTo>
                    <a:pt x="0" y="0"/>
                  </a:moveTo>
                  <a:lnTo>
                    <a:pt x="812800" y="0"/>
                  </a:lnTo>
                  <a:lnTo>
                    <a:pt x="812800" y="1240594"/>
                  </a:lnTo>
                  <a:lnTo>
                    <a:pt x="0" y="1240594"/>
                  </a:lnTo>
                  <a:close/>
                </a:path>
              </a:pathLst>
            </a:custGeom>
            <a:grpFill/>
          </p:spPr>
        </p:sp>
        <p:sp>
          <p:nvSpPr>
            <p:cNvPr id="13" name="TextBox 13"/>
            <p:cNvSpPr txBox="1"/>
            <p:nvPr/>
          </p:nvSpPr>
          <p:spPr>
            <a:xfrm>
              <a:off x="0" y="-38100"/>
              <a:ext cx="812800" cy="1278694"/>
            </a:xfrm>
            <a:prstGeom prst="rect">
              <a:avLst/>
            </a:prstGeom>
            <a:grpFill/>
          </p:spPr>
          <p:txBody>
            <a:bodyPr lIns="50800" tIns="50800" rIns="50800" bIns="50800" rtlCol="0" anchor="ctr"/>
            <a:lstStyle/>
            <a:p>
              <a:pPr algn="ctr">
                <a:lnSpc>
                  <a:spcPts val="2659"/>
                </a:lnSpc>
              </a:pPr>
              <a:endParaRPr/>
            </a:p>
          </p:txBody>
        </p:sp>
      </p:grpSp>
      <p:sp>
        <p:nvSpPr>
          <p:cNvPr id="40" name="Freeform 40"/>
          <p:cNvSpPr/>
          <p:nvPr/>
        </p:nvSpPr>
        <p:spPr>
          <a:xfrm rot="-4209738">
            <a:off x="4217812" y="270314"/>
            <a:ext cx="1309931" cy="2614246"/>
          </a:xfrm>
          <a:custGeom>
            <a:avLst/>
            <a:gdLst/>
            <a:ahLst/>
            <a:cxnLst/>
            <a:rect l="l" t="t" r="r" b="b"/>
            <a:pathLst>
              <a:path w="545920" h="715960">
                <a:moveTo>
                  <a:pt x="0" y="0"/>
                </a:moveTo>
                <a:lnTo>
                  <a:pt x="545920" y="0"/>
                </a:lnTo>
                <a:lnTo>
                  <a:pt x="545920" y="715960"/>
                </a:lnTo>
                <a:lnTo>
                  <a:pt x="0" y="715960"/>
                </a:lnTo>
                <a:lnTo>
                  <a:pt x="0" y="0"/>
                </a:lnTo>
                <a:close/>
              </a:path>
            </a:pathLst>
          </a:custGeom>
          <a:blipFill>
            <a:blip r:embed="rId4"/>
            <a:stretch>
              <a:fillRect/>
            </a:stretch>
          </a:blipFill>
        </p:spPr>
      </p:sp>
      <p:sp>
        <p:nvSpPr>
          <p:cNvPr id="41" name="Google Shape;161;p19"/>
          <p:cNvSpPr txBox="1">
            <a:spLocks/>
          </p:cNvSpPr>
          <p:nvPr/>
        </p:nvSpPr>
        <p:spPr>
          <a:xfrm>
            <a:off x="817084" y="1404920"/>
            <a:ext cx="8631716" cy="588000"/>
          </a:xfrm>
          <a:prstGeom prst="rect">
            <a:avLst/>
          </a:prstGeom>
        </p:spPr>
        <p:txBody>
          <a:bodyPr spcFirstLastPara="1" wrap="square" lIns="91425" tIns="91425" rIns="91425" bIns="91425" anchor="t" anchorCtr="0">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just">
              <a:lnSpc>
                <a:spcPct val="107916"/>
              </a:lnSpc>
              <a:spcBef>
                <a:spcPts val="0"/>
              </a:spcBef>
              <a:spcAft>
                <a:spcPts val="800"/>
              </a:spcAft>
            </a:pPr>
            <a:r>
              <a:rPr lang="en-US" sz="4800" b="1" u="sng" dirty="0" smtClean="0">
                <a:solidFill>
                  <a:srgbClr val="000000"/>
                </a:solidFill>
                <a:latin typeface="Times New Roman"/>
                <a:ea typeface="Times New Roman"/>
                <a:cs typeface="Times New Roman"/>
                <a:sym typeface="Times New Roman"/>
              </a:rPr>
              <a:t>SYSTEM REQUIREMENTS</a:t>
            </a:r>
            <a:endParaRPr lang="en-US" sz="4800" dirty="0"/>
          </a:p>
        </p:txBody>
      </p:sp>
      <p:sp>
        <p:nvSpPr>
          <p:cNvPr id="42" name="Google Shape;162;p19"/>
          <p:cNvSpPr txBox="1">
            <a:spLocks/>
          </p:cNvSpPr>
          <p:nvPr/>
        </p:nvSpPr>
        <p:spPr>
          <a:xfrm>
            <a:off x="817084" y="2850184"/>
            <a:ext cx="13603918" cy="5883643"/>
          </a:xfrm>
          <a:prstGeom prst="rect">
            <a:avLst/>
          </a:prstGeom>
        </p:spPr>
        <p:txBody>
          <a:bodyPr spcFirstLastPara="1" wrap="square" lIns="91425" tIns="91425" rIns="91425" bIns="91425" anchor="t" anchorCtr="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07916"/>
              </a:lnSpc>
              <a:spcBef>
                <a:spcPts val="0"/>
              </a:spcBef>
              <a:buFont typeface="Arial" pitchFamily="34" charset="0"/>
              <a:buNone/>
            </a:pPr>
            <a:r>
              <a:rPr lang="en-US" b="1" dirty="0" smtClean="0">
                <a:solidFill>
                  <a:srgbClr val="000000"/>
                </a:solidFill>
                <a:latin typeface="Times New Roman"/>
                <a:ea typeface="Times New Roman"/>
                <a:cs typeface="Times New Roman"/>
                <a:sym typeface="Times New Roman"/>
              </a:rPr>
              <a:t>HARDWARE REQUIREMENTS</a:t>
            </a:r>
          </a:p>
          <a:p>
            <a:pPr marL="0" indent="0" algn="just">
              <a:lnSpc>
                <a:spcPct val="107916"/>
              </a:lnSpc>
              <a:spcBef>
                <a:spcPts val="800"/>
              </a:spcBef>
              <a:buFont typeface="Arial" pitchFamily="34" charset="0"/>
              <a:buNone/>
            </a:pPr>
            <a:endParaRPr lang="en-US" dirty="0" smtClean="0">
              <a:solidFill>
                <a:srgbClr val="000000"/>
              </a:solidFill>
              <a:latin typeface="Times New Roman"/>
              <a:ea typeface="Times New Roman"/>
              <a:cs typeface="Times New Roman"/>
              <a:sym typeface="Times New Roman"/>
            </a:endParaRPr>
          </a:p>
          <a:p>
            <a:pPr marL="0" indent="0" algn="just">
              <a:lnSpc>
                <a:spcPct val="107916"/>
              </a:lnSpc>
              <a:spcBef>
                <a:spcPts val="800"/>
              </a:spcBef>
              <a:buFont typeface="Arial" pitchFamily="34" charset="0"/>
              <a:buNone/>
            </a:pPr>
            <a:r>
              <a:rPr lang="en-US" dirty="0" smtClean="0">
                <a:solidFill>
                  <a:srgbClr val="000000"/>
                </a:solidFill>
                <a:latin typeface="Times New Roman"/>
                <a:ea typeface="Times New Roman"/>
                <a:cs typeface="Times New Roman"/>
                <a:sym typeface="Times New Roman"/>
              </a:rPr>
              <a:t>PROCESSOR              : INTEL CORE I3</a:t>
            </a:r>
          </a:p>
          <a:p>
            <a:pPr marL="0" indent="0" algn="just">
              <a:lnSpc>
                <a:spcPct val="107916"/>
              </a:lnSpc>
              <a:spcBef>
                <a:spcPts val="800"/>
              </a:spcBef>
              <a:buFont typeface="Arial" pitchFamily="34" charset="0"/>
              <a:buNone/>
            </a:pPr>
            <a:r>
              <a:rPr lang="en-US" dirty="0" smtClean="0">
                <a:solidFill>
                  <a:srgbClr val="000000"/>
                </a:solidFill>
                <a:latin typeface="Times New Roman"/>
                <a:ea typeface="Times New Roman"/>
                <a:cs typeface="Times New Roman"/>
                <a:sym typeface="Times New Roman"/>
              </a:rPr>
              <a:t>INPUT DEVICE          : KEYBOARD AND </a:t>
            </a:r>
          </a:p>
          <a:p>
            <a:pPr marL="0" indent="0" algn="just">
              <a:lnSpc>
                <a:spcPct val="107916"/>
              </a:lnSpc>
              <a:spcBef>
                <a:spcPts val="800"/>
              </a:spcBef>
              <a:buFont typeface="Arial" pitchFamily="34" charset="0"/>
              <a:buNone/>
            </a:pPr>
            <a:r>
              <a:rPr lang="en-US" dirty="0" smtClean="0">
                <a:solidFill>
                  <a:srgbClr val="000000"/>
                </a:solidFill>
                <a:latin typeface="Times New Roman"/>
                <a:ea typeface="Times New Roman"/>
                <a:cs typeface="Times New Roman"/>
                <a:sym typeface="Times New Roman"/>
              </a:rPr>
              <a:t>MOUSE</a:t>
            </a:r>
          </a:p>
          <a:p>
            <a:pPr marL="0" indent="0" algn="just">
              <a:lnSpc>
                <a:spcPct val="107916"/>
              </a:lnSpc>
              <a:spcBef>
                <a:spcPts val="800"/>
              </a:spcBef>
              <a:buFont typeface="Arial" pitchFamily="34" charset="0"/>
              <a:buNone/>
            </a:pPr>
            <a:r>
              <a:rPr lang="en-US" dirty="0" smtClean="0">
                <a:solidFill>
                  <a:srgbClr val="000000"/>
                </a:solidFill>
                <a:latin typeface="Times New Roman"/>
                <a:ea typeface="Times New Roman"/>
                <a:cs typeface="Times New Roman"/>
                <a:sym typeface="Times New Roman"/>
              </a:rPr>
              <a:t>OUTPUT DEVICE      :  MONITOR</a:t>
            </a:r>
          </a:p>
          <a:p>
            <a:pPr marL="0" indent="0" algn="just">
              <a:lnSpc>
                <a:spcPct val="107916"/>
              </a:lnSpc>
              <a:spcBef>
                <a:spcPts val="800"/>
              </a:spcBef>
              <a:buFont typeface="Arial" pitchFamily="34" charset="0"/>
              <a:buNone/>
            </a:pPr>
            <a:r>
              <a:rPr lang="en-US" dirty="0" smtClean="0">
                <a:solidFill>
                  <a:srgbClr val="000000"/>
                </a:solidFill>
                <a:latin typeface="Times New Roman"/>
                <a:ea typeface="Times New Roman"/>
                <a:cs typeface="Times New Roman"/>
                <a:sym typeface="Times New Roman"/>
              </a:rPr>
              <a:t>RAM                            :  8 GB</a:t>
            </a:r>
          </a:p>
          <a:p>
            <a:pPr marL="0" indent="0" algn="just">
              <a:lnSpc>
                <a:spcPct val="107916"/>
              </a:lnSpc>
              <a:spcBef>
                <a:spcPts val="800"/>
              </a:spcBef>
              <a:buFont typeface="Arial" pitchFamily="34" charset="0"/>
              <a:buNone/>
            </a:pPr>
            <a:r>
              <a:rPr lang="en-US" dirty="0" smtClean="0">
                <a:solidFill>
                  <a:srgbClr val="000000"/>
                </a:solidFill>
                <a:latin typeface="Times New Roman"/>
                <a:ea typeface="Times New Roman"/>
                <a:cs typeface="Times New Roman"/>
                <a:sym typeface="Times New Roman"/>
              </a:rPr>
              <a:t>HARDDISK SPACE   :  8 GB</a:t>
            </a:r>
          </a:p>
          <a:p>
            <a:pPr marL="0" indent="0" algn="just">
              <a:lnSpc>
                <a:spcPct val="107916"/>
              </a:lnSpc>
              <a:spcBef>
                <a:spcPts val="800"/>
              </a:spcBef>
              <a:buFont typeface="Arial" pitchFamily="34" charset="0"/>
              <a:buNone/>
            </a:pPr>
            <a:r>
              <a:rPr lang="en-US" dirty="0" smtClean="0">
                <a:solidFill>
                  <a:srgbClr val="000000"/>
                </a:solidFill>
                <a:latin typeface="Times New Roman"/>
                <a:ea typeface="Times New Roman"/>
                <a:cs typeface="Times New Roman"/>
                <a:sym typeface="Times New Roman"/>
              </a:rPr>
              <a:t>SYSTEM TYPE          : 64 bit-Operating system</a:t>
            </a:r>
          </a:p>
          <a:p>
            <a:pPr marL="0" indent="0">
              <a:spcBef>
                <a:spcPts val="800"/>
              </a:spcBef>
              <a:spcAft>
                <a:spcPts val="1200"/>
              </a:spcAft>
              <a:buFont typeface="Arial" pitchFamily="34" charset="0"/>
              <a:buNone/>
            </a:pPr>
            <a:endParaRPr lang="en-US" dirty="0"/>
          </a:p>
        </p:txBody>
      </p:sp>
      <p:sp>
        <p:nvSpPr>
          <p:cNvPr id="43" name="Google Shape;163;p19"/>
          <p:cNvSpPr txBox="1">
            <a:spLocks/>
          </p:cNvSpPr>
          <p:nvPr/>
        </p:nvSpPr>
        <p:spPr>
          <a:xfrm>
            <a:off x="8972661" y="2850184"/>
            <a:ext cx="10423252" cy="5626100"/>
          </a:xfrm>
          <a:prstGeom prst="rect">
            <a:avLst/>
          </a:prstGeom>
        </p:spPr>
        <p:txBody>
          <a:bodyPr spcFirstLastPara="1" wrap="square" lIns="91425" tIns="91425" rIns="91425" bIns="91425" anchor="t" anchorCtr="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07916"/>
              </a:lnSpc>
              <a:spcBef>
                <a:spcPts val="0"/>
              </a:spcBef>
              <a:buFont typeface="Arial" pitchFamily="34" charset="0"/>
              <a:buNone/>
            </a:pPr>
            <a:r>
              <a:rPr lang="en-US" b="1" dirty="0" smtClean="0">
                <a:solidFill>
                  <a:srgbClr val="000000"/>
                </a:solidFill>
                <a:latin typeface="Times New Roman"/>
                <a:ea typeface="Times New Roman"/>
                <a:cs typeface="Times New Roman"/>
                <a:sym typeface="Times New Roman"/>
              </a:rPr>
              <a:t>SOFTWARE REQUIREMENTS</a:t>
            </a:r>
          </a:p>
          <a:p>
            <a:pPr marL="0" indent="0" algn="just">
              <a:lnSpc>
                <a:spcPct val="107916"/>
              </a:lnSpc>
              <a:spcBef>
                <a:spcPts val="800"/>
              </a:spcBef>
              <a:buFont typeface="Arial" pitchFamily="34" charset="0"/>
              <a:buNone/>
            </a:pPr>
            <a:endParaRPr lang="en-US" dirty="0" smtClean="0">
              <a:solidFill>
                <a:srgbClr val="000000"/>
              </a:solidFill>
              <a:latin typeface="Times New Roman"/>
              <a:ea typeface="Times New Roman"/>
              <a:cs typeface="Times New Roman"/>
              <a:sym typeface="Times New Roman"/>
            </a:endParaRPr>
          </a:p>
          <a:p>
            <a:pPr marL="0" indent="0" algn="just">
              <a:lnSpc>
                <a:spcPct val="107916"/>
              </a:lnSpc>
              <a:spcBef>
                <a:spcPts val="800"/>
              </a:spcBef>
              <a:buFont typeface="Arial" pitchFamily="34" charset="0"/>
              <a:buNone/>
            </a:pPr>
            <a:r>
              <a:rPr lang="en-US" dirty="0" smtClean="0">
                <a:solidFill>
                  <a:srgbClr val="000000"/>
                </a:solidFill>
                <a:latin typeface="Times New Roman"/>
                <a:ea typeface="Times New Roman"/>
                <a:cs typeface="Times New Roman"/>
                <a:sym typeface="Times New Roman"/>
              </a:rPr>
              <a:t>OS                      : WINDOWS 10</a:t>
            </a:r>
          </a:p>
          <a:p>
            <a:pPr marL="0" indent="0" algn="just">
              <a:spcBef>
                <a:spcPts val="800"/>
              </a:spcBef>
              <a:buFont typeface="Arial" pitchFamily="34" charset="0"/>
              <a:buNone/>
            </a:pPr>
            <a:r>
              <a:rPr lang="en-US" dirty="0" smtClean="0">
                <a:solidFill>
                  <a:srgbClr val="000000"/>
                </a:solidFill>
                <a:latin typeface="Times New Roman"/>
                <a:ea typeface="Times New Roman"/>
                <a:cs typeface="Times New Roman"/>
                <a:sym typeface="Times New Roman"/>
              </a:rPr>
              <a:t>FRONT END     :  CSS, HTML, PHP, JavaScript</a:t>
            </a:r>
          </a:p>
          <a:p>
            <a:pPr marL="0" indent="0" algn="just">
              <a:lnSpc>
                <a:spcPct val="107916"/>
              </a:lnSpc>
              <a:spcBef>
                <a:spcPts val="1000"/>
              </a:spcBef>
              <a:buFont typeface="Arial" pitchFamily="34" charset="0"/>
              <a:buNone/>
            </a:pPr>
            <a:r>
              <a:rPr lang="en-US" dirty="0" smtClean="0">
                <a:solidFill>
                  <a:srgbClr val="000000"/>
                </a:solidFill>
                <a:latin typeface="Times New Roman"/>
                <a:ea typeface="Times New Roman"/>
                <a:cs typeface="Times New Roman"/>
                <a:sym typeface="Times New Roman"/>
              </a:rPr>
              <a:t>BACK END       :  MYSQL</a:t>
            </a:r>
          </a:p>
          <a:p>
            <a:pPr marL="0" indent="0" algn="just">
              <a:lnSpc>
                <a:spcPct val="107916"/>
              </a:lnSpc>
              <a:spcBef>
                <a:spcPts val="1000"/>
              </a:spcBef>
              <a:buFont typeface="Arial" pitchFamily="34" charset="0"/>
              <a:buNone/>
            </a:pPr>
            <a:r>
              <a:rPr lang="en-US" dirty="0" smtClean="0">
                <a:solidFill>
                  <a:srgbClr val="000000"/>
                </a:solidFill>
                <a:latin typeface="Times New Roman"/>
                <a:ea typeface="Times New Roman"/>
                <a:cs typeface="Times New Roman"/>
                <a:sym typeface="Times New Roman"/>
              </a:rPr>
              <a:t>SERVER	        : XAMPP</a:t>
            </a:r>
          </a:p>
          <a:p>
            <a:pPr marL="0" indent="0">
              <a:spcBef>
                <a:spcPts val="800"/>
              </a:spcBef>
              <a:spcAft>
                <a:spcPts val="1200"/>
              </a:spcAft>
              <a:buFont typeface="Arial" pitchFamily="34" charset="0"/>
              <a:buNone/>
            </a:pPr>
            <a:endParaRPr lang="en-US" dirty="0"/>
          </a:p>
        </p:txBody>
      </p:sp>
      <p:cxnSp>
        <p:nvCxnSpPr>
          <p:cNvPr id="45" name="Straight Connector 44"/>
          <p:cNvCxnSpPr/>
          <p:nvPr/>
        </p:nvCxnSpPr>
        <p:spPr>
          <a:xfrm>
            <a:off x="8931951" y="2542174"/>
            <a:ext cx="0" cy="660263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784893" y="2542174"/>
            <a:ext cx="16375537" cy="67056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4"/>
          <p:cNvSpPr/>
          <p:nvPr/>
        </p:nvSpPr>
        <p:spPr>
          <a:xfrm rot="-5245228">
            <a:off x="15411701" y="7567479"/>
            <a:ext cx="2001567" cy="3169467"/>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4"/>
            <a:stretch>
              <a:fillRect/>
            </a:stretch>
          </a:blipFill>
        </p:spPr>
      </p:sp>
      <p:sp>
        <p:nvSpPr>
          <p:cNvPr id="17" name="Freeform 6"/>
          <p:cNvSpPr/>
          <p:nvPr/>
        </p:nvSpPr>
        <p:spPr>
          <a:xfrm rot="6932246">
            <a:off x="15899745" y="7894061"/>
            <a:ext cx="2235306" cy="3323446"/>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4"/>
            <a:stretch>
              <a:fillRect/>
            </a:stretch>
          </a:blipFill>
        </p:spPr>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1025" fill="hold">
                                          <p:stCondLst>
                                            <p:cond delay="0"/>
                                          </p:stCondLst>
                                        </p:cTn>
                                        <p:tgtEl>
                                          <p:spTgt spid="5"/>
                                        </p:tgtEl>
                                        <p:attrNameLst>
                                          <p:attrName>r</p:attrName>
                                        </p:attrNameLst>
                                      </p:cBhvr>
                                    </p:animRot>
                                    <p:animRot by="-240000">
                                      <p:cBhvr>
                                        <p:cTn id="7" dur="2050" fill="hold">
                                          <p:stCondLst>
                                            <p:cond delay="2050"/>
                                          </p:stCondLst>
                                        </p:cTn>
                                        <p:tgtEl>
                                          <p:spTgt spid="5"/>
                                        </p:tgtEl>
                                        <p:attrNameLst>
                                          <p:attrName>r</p:attrName>
                                        </p:attrNameLst>
                                      </p:cBhvr>
                                    </p:animRot>
                                    <p:animRot by="240000">
                                      <p:cBhvr>
                                        <p:cTn id="8" dur="2050" fill="hold">
                                          <p:stCondLst>
                                            <p:cond delay="4100"/>
                                          </p:stCondLst>
                                        </p:cTn>
                                        <p:tgtEl>
                                          <p:spTgt spid="5"/>
                                        </p:tgtEl>
                                        <p:attrNameLst>
                                          <p:attrName>r</p:attrName>
                                        </p:attrNameLst>
                                      </p:cBhvr>
                                    </p:animRot>
                                    <p:animRot by="-240000">
                                      <p:cBhvr>
                                        <p:cTn id="9" dur="2050" fill="hold">
                                          <p:stCondLst>
                                            <p:cond delay="6150"/>
                                          </p:stCondLst>
                                        </p:cTn>
                                        <p:tgtEl>
                                          <p:spTgt spid="5"/>
                                        </p:tgtEl>
                                        <p:attrNameLst>
                                          <p:attrName>r</p:attrName>
                                        </p:attrNameLst>
                                      </p:cBhvr>
                                    </p:animRot>
                                    <p:animRot by="120000">
                                      <p:cBhvr>
                                        <p:cTn id="10" dur="2050" fill="hold">
                                          <p:stCondLst>
                                            <p:cond delay="8200"/>
                                          </p:stCondLst>
                                        </p:cTn>
                                        <p:tgtEl>
                                          <p:spTgt spid="5"/>
                                        </p:tgtEl>
                                        <p:attrNameLst>
                                          <p:attrName>r</p:attrName>
                                        </p:attrNameLst>
                                      </p:cBhvr>
                                    </p:animRot>
                                  </p:childTnLst>
                                </p:cTn>
                              </p:par>
                              <p:par>
                                <p:cTn id="11" presetID="32" presetClass="emph" presetSubtype="0" fill="hold" nodeType="withEffect">
                                  <p:stCondLst>
                                    <p:cond delay="0"/>
                                  </p:stCondLst>
                                  <p:childTnLst>
                                    <p:animRot by="120000">
                                      <p:cBhvr>
                                        <p:cTn id="12" dur="1025" fill="hold">
                                          <p:stCondLst>
                                            <p:cond delay="0"/>
                                          </p:stCondLst>
                                        </p:cTn>
                                        <p:tgtEl>
                                          <p:spTgt spid="40"/>
                                        </p:tgtEl>
                                        <p:attrNameLst>
                                          <p:attrName>r</p:attrName>
                                        </p:attrNameLst>
                                      </p:cBhvr>
                                    </p:animRot>
                                    <p:animRot by="-240000">
                                      <p:cBhvr>
                                        <p:cTn id="13" dur="2050" fill="hold">
                                          <p:stCondLst>
                                            <p:cond delay="2050"/>
                                          </p:stCondLst>
                                        </p:cTn>
                                        <p:tgtEl>
                                          <p:spTgt spid="40"/>
                                        </p:tgtEl>
                                        <p:attrNameLst>
                                          <p:attrName>r</p:attrName>
                                        </p:attrNameLst>
                                      </p:cBhvr>
                                    </p:animRot>
                                    <p:animRot by="240000">
                                      <p:cBhvr>
                                        <p:cTn id="14" dur="2050" fill="hold">
                                          <p:stCondLst>
                                            <p:cond delay="4100"/>
                                          </p:stCondLst>
                                        </p:cTn>
                                        <p:tgtEl>
                                          <p:spTgt spid="40"/>
                                        </p:tgtEl>
                                        <p:attrNameLst>
                                          <p:attrName>r</p:attrName>
                                        </p:attrNameLst>
                                      </p:cBhvr>
                                    </p:animRot>
                                    <p:animRot by="-240000">
                                      <p:cBhvr>
                                        <p:cTn id="15" dur="2050" fill="hold">
                                          <p:stCondLst>
                                            <p:cond delay="6150"/>
                                          </p:stCondLst>
                                        </p:cTn>
                                        <p:tgtEl>
                                          <p:spTgt spid="40"/>
                                        </p:tgtEl>
                                        <p:attrNameLst>
                                          <p:attrName>r</p:attrName>
                                        </p:attrNameLst>
                                      </p:cBhvr>
                                    </p:animRot>
                                    <p:animRot by="120000">
                                      <p:cBhvr>
                                        <p:cTn id="16" dur="2050" fill="hold">
                                          <p:stCondLst>
                                            <p:cond delay="8200"/>
                                          </p:stCondLst>
                                        </p:cTn>
                                        <p:tgtEl>
                                          <p:spTgt spid="40"/>
                                        </p:tgtEl>
                                        <p:attrNameLst>
                                          <p:attrName>r</p:attrName>
                                        </p:attrNameLst>
                                      </p:cBhvr>
                                    </p:animRot>
                                  </p:childTnLst>
                                </p:cTn>
                              </p:par>
                              <p:par>
                                <p:cTn id="17" presetID="32" presetClass="emph" presetSubtype="0" fill="hold" nodeType="withEffect">
                                  <p:stCondLst>
                                    <p:cond delay="0"/>
                                  </p:stCondLst>
                                  <p:childTnLst>
                                    <p:animRot by="120000">
                                      <p:cBhvr>
                                        <p:cTn id="18" dur="225" fill="hold">
                                          <p:stCondLst>
                                            <p:cond delay="0"/>
                                          </p:stCondLst>
                                        </p:cTn>
                                        <p:tgtEl>
                                          <p:spTgt spid="17"/>
                                        </p:tgtEl>
                                        <p:attrNameLst>
                                          <p:attrName>r</p:attrName>
                                        </p:attrNameLst>
                                      </p:cBhvr>
                                    </p:animRot>
                                    <p:animRot by="-240000">
                                      <p:cBhvr>
                                        <p:cTn id="19" dur="450" fill="hold">
                                          <p:stCondLst>
                                            <p:cond delay="450"/>
                                          </p:stCondLst>
                                        </p:cTn>
                                        <p:tgtEl>
                                          <p:spTgt spid="17"/>
                                        </p:tgtEl>
                                        <p:attrNameLst>
                                          <p:attrName>r</p:attrName>
                                        </p:attrNameLst>
                                      </p:cBhvr>
                                    </p:animRot>
                                    <p:animRot by="240000">
                                      <p:cBhvr>
                                        <p:cTn id="20" dur="450" fill="hold">
                                          <p:stCondLst>
                                            <p:cond delay="900"/>
                                          </p:stCondLst>
                                        </p:cTn>
                                        <p:tgtEl>
                                          <p:spTgt spid="17"/>
                                        </p:tgtEl>
                                        <p:attrNameLst>
                                          <p:attrName>r</p:attrName>
                                        </p:attrNameLst>
                                      </p:cBhvr>
                                    </p:animRot>
                                    <p:animRot by="-240000">
                                      <p:cBhvr>
                                        <p:cTn id="21" dur="450" fill="hold">
                                          <p:stCondLst>
                                            <p:cond delay="1350"/>
                                          </p:stCondLst>
                                        </p:cTn>
                                        <p:tgtEl>
                                          <p:spTgt spid="17"/>
                                        </p:tgtEl>
                                        <p:attrNameLst>
                                          <p:attrName>r</p:attrName>
                                        </p:attrNameLst>
                                      </p:cBhvr>
                                    </p:animRot>
                                    <p:animRot by="120000">
                                      <p:cBhvr>
                                        <p:cTn id="22" dur="450" fill="hold">
                                          <p:stCondLst>
                                            <p:cond delay="1800"/>
                                          </p:stCondLst>
                                        </p:cTn>
                                        <p:tgtEl>
                                          <p:spTgt spid="17"/>
                                        </p:tgtEl>
                                        <p:attrNameLst>
                                          <p:attrName>r</p:attrName>
                                        </p:attrNameLst>
                                      </p:cBhvr>
                                    </p:animRot>
                                  </p:childTnLst>
                                </p:cTn>
                              </p:par>
                              <p:par>
                                <p:cTn id="23" presetID="32" presetClass="emph" presetSubtype="0" fill="hold" nodeType="withEffect">
                                  <p:stCondLst>
                                    <p:cond delay="0"/>
                                  </p:stCondLst>
                                  <p:childTnLst>
                                    <p:animRot by="120000">
                                      <p:cBhvr>
                                        <p:cTn id="24" dur="1000" fill="hold">
                                          <p:stCondLst>
                                            <p:cond delay="0"/>
                                          </p:stCondLst>
                                        </p:cTn>
                                        <p:tgtEl>
                                          <p:spTgt spid="16"/>
                                        </p:tgtEl>
                                        <p:attrNameLst>
                                          <p:attrName>r</p:attrName>
                                        </p:attrNameLst>
                                      </p:cBhvr>
                                    </p:animRot>
                                    <p:animRot by="-240000">
                                      <p:cBhvr>
                                        <p:cTn id="25" dur="2000" fill="hold">
                                          <p:stCondLst>
                                            <p:cond delay="2000"/>
                                          </p:stCondLst>
                                        </p:cTn>
                                        <p:tgtEl>
                                          <p:spTgt spid="16"/>
                                        </p:tgtEl>
                                        <p:attrNameLst>
                                          <p:attrName>r</p:attrName>
                                        </p:attrNameLst>
                                      </p:cBhvr>
                                    </p:animRot>
                                    <p:animRot by="240000">
                                      <p:cBhvr>
                                        <p:cTn id="26" dur="2000" fill="hold">
                                          <p:stCondLst>
                                            <p:cond delay="4000"/>
                                          </p:stCondLst>
                                        </p:cTn>
                                        <p:tgtEl>
                                          <p:spTgt spid="16"/>
                                        </p:tgtEl>
                                        <p:attrNameLst>
                                          <p:attrName>r</p:attrName>
                                        </p:attrNameLst>
                                      </p:cBhvr>
                                    </p:animRot>
                                    <p:animRot by="-240000">
                                      <p:cBhvr>
                                        <p:cTn id="27" dur="2000" fill="hold">
                                          <p:stCondLst>
                                            <p:cond delay="6000"/>
                                          </p:stCondLst>
                                        </p:cTn>
                                        <p:tgtEl>
                                          <p:spTgt spid="16"/>
                                        </p:tgtEl>
                                        <p:attrNameLst>
                                          <p:attrName>r</p:attrName>
                                        </p:attrNameLst>
                                      </p:cBhvr>
                                    </p:animRot>
                                    <p:animRot by="120000">
                                      <p:cBhvr>
                                        <p:cTn id="28" dur="2000" fill="hold">
                                          <p:stCondLst>
                                            <p:cond delay="8000"/>
                                          </p:stCondLst>
                                        </p:cTn>
                                        <p:tgtEl>
                                          <p:spTgt spid="1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259300" y="0"/>
            <a:ext cx="1028700" cy="10287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5833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529585" y="271207"/>
            <a:ext cx="354178" cy="486286"/>
          </a:xfrm>
          <a:custGeom>
            <a:avLst/>
            <a:gdLst/>
            <a:ahLst/>
            <a:cxnLst/>
            <a:rect l="l" t="t" r="r" b="b"/>
            <a:pathLst>
              <a:path w="354178" h="486286">
                <a:moveTo>
                  <a:pt x="0" y="0"/>
                </a:moveTo>
                <a:lnTo>
                  <a:pt x="354178" y="0"/>
                </a:lnTo>
                <a:lnTo>
                  <a:pt x="354178" y="486286"/>
                </a:lnTo>
                <a:lnTo>
                  <a:pt x="0" y="4862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6" name="TextBox 6"/>
          <p:cNvSpPr txBox="1"/>
          <p:nvPr/>
        </p:nvSpPr>
        <p:spPr>
          <a:xfrm>
            <a:off x="1029583" y="405840"/>
            <a:ext cx="2820741" cy="218008"/>
          </a:xfrm>
          <a:prstGeom prst="rect">
            <a:avLst/>
          </a:prstGeom>
        </p:spPr>
        <p:txBody>
          <a:bodyPr lIns="0" tIns="0" rIns="0" bIns="0" rtlCol="0" anchor="t">
            <a:spAutoFit/>
          </a:bodyPr>
          <a:lstStyle/>
          <a:p>
            <a:pPr algn="l">
              <a:lnSpc>
                <a:spcPts val="1680"/>
              </a:lnSpc>
              <a:spcBef>
                <a:spcPct val="0"/>
              </a:spcBef>
            </a:pPr>
            <a:r>
              <a:rPr lang="en-US" sz="1200" dirty="0" smtClean="0">
                <a:solidFill>
                  <a:srgbClr val="1F2020"/>
                </a:solidFill>
                <a:latin typeface="Open Sans"/>
              </a:rPr>
              <a:t>CULTIVATE-HUB</a:t>
            </a:r>
            <a:endParaRPr lang="en-US" sz="1200" dirty="0">
              <a:solidFill>
                <a:srgbClr val="1F2020"/>
              </a:solidFill>
              <a:latin typeface="Open Sans"/>
            </a:endParaRPr>
          </a:p>
        </p:txBody>
      </p:sp>
      <p:grpSp>
        <p:nvGrpSpPr>
          <p:cNvPr id="11" name="Group 11"/>
          <p:cNvGrpSpPr/>
          <p:nvPr/>
        </p:nvGrpSpPr>
        <p:grpSpPr>
          <a:xfrm>
            <a:off x="3861210" y="0"/>
            <a:ext cx="2867367" cy="8281772"/>
            <a:chOff x="0" y="0"/>
            <a:chExt cx="3823156" cy="11042362"/>
          </a:xfrm>
        </p:grpSpPr>
        <p:pic>
          <p:nvPicPr>
            <p:cNvPr id="12" name="Picture 12"/>
            <p:cNvPicPr>
              <a:picLocks noChangeAspect="1"/>
            </p:cNvPicPr>
            <p:nvPr/>
          </p:nvPicPr>
          <p:blipFill>
            <a:blip r:embed="rId4"/>
            <a:srcRect l="67837" t="10854" b="27254"/>
            <a:stretch>
              <a:fillRect/>
            </a:stretch>
          </p:blipFill>
          <p:spPr>
            <a:xfrm>
              <a:off x="0" y="0"/>
              <a:ext cx="3823156" cy="11042362"/>
            </a:xfrm>
            <a:prstGeom prst="rect">
              <a:avLst/>
            </a:prstGeom>
          </p:spPr>
        </p:pic>
      </p:grpSp>
      <p:grpSp>
        <p:nvGrpSpPr>
          <p:cNvPr id="13" name="Group 13"/>
          <p:cNvGrpSpPr/>
          <p:nvPr/>
        </p:nvGrpSpPr>
        <p:grpSpPr>
          <a:xfrm>
            <a:off x="0" y="1964313"/>
            <a:ext cx="3374571" cy="8322687"/>
            <a:chOff x="0" y="0"/>
            <a:chExt cx="4499428" cy="11096915"/>
          </a:xfrm>
        </p:grpSpPr>
        <p:pic>
          <p:nvPicPr>
            <p:cNvPr id="14" name="Picture 14"/>
            <p:cNvPicPr>
              <a:picLocks noChangeAspect="1"/>
            </p:cNvPicPr>
            <p:nvPr/>
          </p:nvPicPr>
          <p:blipFill rotWithShape="1">
            <a:blip r:embed="rId4"/>
            <a:srcRect l="-1968" t="24616" r="64114" b="13183"/>
            <a:stretch/>
          </p:blipFill>
          <p:spPr>
            <a:xfrm>
              <a:off x="0" y="0"/>
              <a:ext cx="4499428" cy="11096915"/>
            </a:xfrm>
            <a:prstGeom prst="rect">
              <a:avLst/>
            </a:prstGeom>
          </p:spPr>
        </p:pic>
      </p:grpSp>
      <p:sp>
        <p:nvSpPr>
          <p:cNvPr id="15" name="TextBox 15"/>
          <p:cNvSpPr txBox="1"/>
          <p:nvPr/>
        </p:nvSpPr>
        <p:spPr>
          <a:xfrm>
            <a:off x="175489" y="1212080"/>
            <a:ext cx="6525874" cy="718145"/>
          </a:xfrm>
          <a:prstGeom prst="rect">
            <a:avLst/>
          </a:prstGeom>
          <a:solidFill>
            <a:schemeClr val="bg1"/>
          </a:solidFill>
          <a:ln>
            <a:solidFill>
              <a:schemeClr val="tx1"/>
            </a:solidFill>
          </a:ln>
        </p:spPr>
        <p:txBody>
          <a:bodyPr wrap="square" lIns="0" tIns="0" rIns="0" bIns="0" rtlCol="0" anchor="t">
            <a:spAutoFit/>
          </a:bodyPr>
          <a:lstStyle/>
          <a:p>
            <a:pPr algn="l">
              <a:lnSpc>
                <a:spcPts val="5632"/>
              </a:lnSpc>
            </a:pPr>
            <a:r>
              <a:rPr lang="en-US" sz="4400" dirty="0" smtClean="0">
                <a:solidFill>
                  <a:srgbClr val="30211C"/>
                </a:solidFill>
                <a:latin typeface="Poppins Bold"/>
              </a:rPr>
              <a:t>DATA FLOW DIAGRAM</a:t>
            </a:r>
            <a:endParaRPr lang="en-US" sz="4400" dirty="0">
              <a:solidFill>
                <a:srgbClr val="30211C"/>
              </a:solidFill>
              <a:latin typeface="Poppins Bold"/>
            </a:endParaRPr>
          </a:p>
        </p:txBody>
      </p:sp>
      <p:sp>
        <p:nvSpPr>
          <p:cNvPr id="16" name="Freeform 16"/>
          <p:cNvSpPr/>
          <p:nvPr/>
        </p:nvSpPr>
        <p:spPr>
          <a:xfrm rot="-4209738">
            <a:off x="2070740" y="60480"/>
            <a:ext cx="1290059" cy="1946851"/>
          </a:xfrm>
          <a:custGeom>
            <a:avLst/>
            <a:gdLst/>
            <a:ahLst/>
            <a:cxnLst/>
            <a:rect l="l" t="t" r="r" b="b"/>
            <a:pathLst>
              <a:path w="545920" h="715960">
                <a:moveTo>
                  <a:pt x="0" y="0"/>
                </a:moveTo>
                <a:lnTo>
                  <a:pt x="545920" y="0"/>
                </a:lnTo>
                <a:lnTo>
                  <a:pt x="545920" y="715961"/>
                </a:lnTo>
                <a:lnTo>
                  <a:pt x="0" y="715961"/>
                </a:lnTo>
                <a:lnTo>
                  <a:pt x="0" y="0"/>
                </a:lnTo>
                <a:close/>
              </a:path>
            </a:pathLst>
          </a:custGeom>
          <a:blipFill>
            <a:blip r:embed="rId5"/>
            <a:stretch>
              <a:fillRect/>
            </a:stretch>
          </a:blipFill>
        </p:spPr>
      </p:sp>
      <p:sp>
        <p:nvSpPr>
          <p:cNvPr id="26" name="TextBox 15"/>
          <p:cNvSpPr txBox="1"/>
          <p:nvPr/>
        </p:nvSpPr>
        <p:spPr>
          <a:xfrm>
            <a:off x="3850324" y="2765198"/>
            <a:ext cx="2851039" cy="718145"/>
          </a:xfrm>
          <a:prstGeom prst="rect">
            <a:avLst/>
          </a:prstGeom>
          <a:solidFill>
            <a:schemeClr val="bg1"/>
          </a:solidFill>
          <a:ln>
            <a:solidFill>
              <a:schemeClr val="tx1"/>
            </a:solidFill>
          </a:ln>
        </p:spPr>
        <p:txBody>
          <a:bodyPr wrap="square" lIns="0" tIns="0" rIns="0" bIns="0" rtlCol="0" anchor="t">
            <a:spAutoFit/>
          </a:bodyPr>
          <a:lstStyle/>
          <a:p>
            <a:pPr algn="l">
              <a:lnSpc>
                <a:spcPts val="5632"/>
              </a:lnSpc>
            </a:pPr>
            <a:r>
              <a:rPr lang="en-US" sz="4400" dirty="0" smtClean="0">
                <a:solidFill>
                  <a:srgbClr val="30211C"/>
                </a:solidFill>
                <a:latin typeface="Poppins Bold"/>
              </a:rPr>
              <a:t>   LEVEL-0</a:t>
            </a:r>
            <a:endParaRPr lang="en-US" sz="4400" dirty="0">
              <a:solidFill>
                <a:srgbClr val="30211C"/>
              </a:solidFill>
              <a:latin typeface="Poppins Bold"/>
            </a:endParaRPr>
          </a:p>
        </p:txBody>
      </p:sp>
      <p:pic>
        <p:nvPicPr>
          <p:cNvPr id="27" name="Google Shape;169;p20"/>
          <p:cNvPicPr preferRelativeResize="0"/>
          <p:nvPr/>
        </p:nvPicPr>
        <p:blipFill>
          <a:blip r:embed="rId6">
            <a:alphaModFix/>
          </a:blip>
          <a:stretch>
            <a:fillRect/>
          </a:stretch>
        </p:blipFill>
        <p:spPr>
          <a:xfrm>
            <a:off x="3861210" y="4140886"/>
            <a:ext cx="11310258" cy="5498414"/>
          </a:xfrm>
          <a:prstGeom prst="rect">
            <a:avLst/>
          </a:prstGeom>
          <a:noFill/>
          <a:ln>
            <a:solidFill>
              <a:schemeClr val="tx1"/>
            </a:solidFill>
          </a:ln>
        </p:spPr>
      </p:pic>
      <p:sp>
        <p:nvSpPr>
          <p:cNvPr id="17" name="Freeform 4"/>
          <p:cNvSpPr/>
          <p:nvPr/>
        </p:nvSpPr>
        <p:spPr>
          <a:xfrm rot="-5245228">
            <a:off x="15411701" y="7567479"/>
            <a:ext cx="2001567" cy="3169467"/>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
        <p:nvSpPr>
          <p:cNvPr id="18" name="Freeform 6"/>
          <p:cNvSpPr/>
          <p:nvPr/>
        </p:nvSpPr>
        <p:spPr>
          <a:xfrm rot="6932246">
            <a:off x="15899745" y="7894061"/>
            <a:ext cx="2235306" cy="3323446"/>
          </a:xfrm>
          <a:custGeom>
            <a:avLst/>
            <a:gdLst/>
            <a:ahLst/>
            <a:cxnLst/>
            <a:rect l="l" t="t" r="r" b="b"/>
            <a:pathLst>
              <a:path w="1441062" h="1889917">
                <a:moveTo>
                  <a:pt x="0" y="0"/>
                </a:moveTo>
                <a:lnTo>
                  <a:pt x="1441062" y="0"/>
                </a:lnTo>
                <a:lnTo>
                  <a:pt x="1441062" y="1889917"/>
                </a:lnTo>
                <a:lnTo>
                  <a:pt x="0" y="1889917"/>
                </a:lnTo>
                <a:lnTo>
                  <a:pt x="0" y="0"/>
                </a:lnTo>
                <a:close/>
              </a:path>
            </a:pathLst>
          </a:custGeom>
          <a:blipFill>
            <a:blip r:embed="rId5"/>
            <a:stretch>
              <a:fillRect/>
            </a:stretch>
          </a:blipFill>
        </p:spPr>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mph" presetSubtype="0" fill="remove" nodeType="withEffect">
                                  <p:stCondLst>
                                    <p:cond delay="0"/>
                                  </p:stCondLst>
                                  <p:childTnLst>
                                    <p:animClr clrSpc="rgb" dir="cw">
                                      <p:cBhvr override="childStyle">
                                        <p:cTn id="6" dur="5000" autoRev="1" fill="remove"/>
                                        <p:tgtEl>
                                          <p:spTgt spid="5"/>
                                        </p:tgtEl>
                                        <p:attrNameLst>
                                          <p:attrName>style.color</p:attrName>
                                        </p:attrNameLst>
                                      </p:cBhvr>
                                      <p:to>
                                        <a:schemeClr val="bg1"/>
                                      </p:to>
                                    </p:animClr>
                                    <p:animClr clrSpc="rgb" dir="cw">
                                      <p:cBhvr>
                                        <p:cTn id="7" dur="5000" autoRev="1" fill="remove"/>
                                        <p:tgtEl>
                                          <p:spTgt spid="5"/>
                                        </p:tgtEl>
                                        <p:attrNameLst>
                                          <p:attrName>fillcolor</p:attrName>
                                        </p:attrNameLst>
                                      </p:cBhvr>
                                      <p:to>
                                        <a:schemeClr val="bg1"/>
                                      </p:to>
                                    </p:animClr>
                                    <p:set>
                                      <p:cBhvr>
                                        <p:cTn id="8" dur="5000" autoRev="1" fill="remove"/>
                                        <p:tgtEl>
                                          <p:spTgt spid="5"/>
                                        </p:tgtEl>
                                        <p:attrNameLst>
                                          <p:attrName>fill.type</p:attrName>
                                        </p:attrNameLst>
                                      </p:cBhvr>
                                      <p:to>
                                        <p:strVal val="solid"/>
                                      </p:to>
                                    </p:set>
                                    <p:set>
                                      <p:cBhvr>
                                        <p:cTn id="9" dur="5000" autoRev="1" fill="remove"/>
                                        <p:tgtEl>
                                          <p:spTgt spid="5"/>
                                        </p:tgtEl>
                                        <p:attrNameLst>
                                          <p:attrName>fill.on</p:attrName>
                                        </p:attrNameLst>
                                      </p:cBhvr>
                                      <p:to>
                                        <p:strVal val="true"/>
                                      </p:to>
                                    </p:set>
                                  </p:childTnLst>
                                </p:cTn>
                              </p:par>
                              <p:par>
                                <p:cTn id="10" presetID="27" presetClass="emph" presetSubtype="0" fill="remove" nodeType="withEffect">
                                  <p:stCondLst>
                                    <p:cond delay="0"/>
                                  </p:stCondLst>
                                  <p:childTnLst>
                                    <p:animClr clrSpc="rgb" dir="cw">
                                      <p:cBhvr override="childStyle">
                                        <p:cTn id="11" dur="5000" autoRev="1" fill="remove"/>
                                        <p:tgtEl>
                                          <p:spTgt spid="16"/>
                                        </p:tgtEl>
                                        <p:attrNameLst>
                                          <p:attrName>style.color</p:attrName>
                                        </p:attrNameLst>
                                      </p:cBhvr>
                                      <p:to>
                                        <a:schemeClr val="bg1"/>
                                      </p:to>
                                    </p:animClr>
                                    <p:animClr clrSpc="rgb" dir="cw">
                                      <p:cBhvr>
                                        <p:cTn id="12" dur="5000" autoRev="1" fill="remove"/>
                                        <p:tgtEl>
                                          <p:spTgt spid="16"/>
                                        </p:tgtEl>
                                        <p:attrNameLst>
                                          <p:attrName>fillcolor</p:attrName>
                                        </p:attrNameLst>
                                      </p:cBhvr>
                                      <p:to>
                                        <a:schemeClr val="bg1"/>
                                      </p:to>
                                    </p:animClr>
                                    <p:set>
                                      <p:cBhvr>
                                        <p:cTn id="13" dur="5000" autoRev="1" fill="remove"/>
                                        <p:tgtEl>
                                          <p:spTgt spid="16"/>
                                        </p:tgtEl>
                                        <p:attrNameLst>
                                          <p:attrName>fill.type</p:attrName>
                                        </p:attrNameLst>
                                      </p:cBhvr>
                                      <p:to>
                                        <p:strVal val="solid"/>
                                      </p:to>
                                    </p:set>
                                    <p:set>
                                      <p:cBhvr>
                                        <p:cTn id="14" dur="5000" autoRev="1" fill="remove"/>
                                        <p:tgtEl>
                                          <p:spTgt spid="16"/>
                                        </p:tgtEl>
                                        <p:attrNameLst>
                                          <p:attrName>fill.on</p:attrName>
                                        </p:attrNameLst>
                                      </p:cBhvr>
                                      <p:to>
                                        <p:strVal val="true"/>
                                      </p:to>
                                    </p:set>
                                  </p:childTnLst>
                                </p:cTn>
                              </p:par>
                              <p:par>
                                <p:cTn id="15" presetID="32" presetClass="emph" presetSubtype="0" fill="hold" nodeType="withEffect">
                                  <p:stCondLst>
                                    <p:cond delay="0"/>
                                  </p:stCondLst>
                                  <p:childTnLst>
                                    <p:animRot by="120000">
                                      <p:cBhvr>
                                        <p:cTn id="16" dur="225" fill="hold">
                                          <p:stCondLst>
                                            <p:cond delay="0"/>
                                          </p:stCondLst>
                                        </p:cTn>
                                        <p:tgtEl>
                                          <p:spTgt spid="18"/>
                                        </p:tgtEl>
                                        <p:attrNameLst>
                                          <p:attrName>r</p:attrName>
                                        </p:attrNameLst>
                                      </p:cBhvr>
                                    </p:animRot>
                                    <p:animRot by="-240000">
                                      <p:cBhvr>
                                        <p:cTn id="17" dur="450" fill="hold">
                                          <p:stCondLst>
                                            <p:cond delay="450"/>
                                          </p:stCondLst>
                                        </p:cTn>
                                        <p:tgtEl>
                                          <p:spTgt spid="18"/>
                                        </p:tgtEl>
                                        <p:attrNameLst>
                                          <p:attrName>r</p:attrName>
                                        </p:attrNameLst>
                                      </p:cBhvr>
                                    </p:animRot>
                                    <p:animRot by="240000">
                                      <p:cBhvr>
                                        <p:cTn id="18" dur="450" fill="hold">
                                          <p:stCondLst>
                                            <p:cond delay="900"/>
                                          </p:stCondLst>
                                        </p:cTn>
                                        <p:tgtEl>
                                          <p:spTgt spid="18"/>
                                        </p:tgtEl>
                                        <p:attrNameLst>
                                          <p:attrName>r</p:attrName>
                                        </p:attrNameLst>
                                      </p:cBhvr>
                                    </p:animRot>
                                    <p:animRot by="-240000">
                                      <p:cBhvr>
                                        <p:cTn id="19" dur="450" fill="hold">
                                          <p:stCondLst>
                                            <p:cond delay="1350"/>
                                          </p:stCondLst>
                                        </p:cTn>
                                        <p:tgtEl>
                                          <p:spTgt spid="18"/>
                                        </p:tgtEl>
                                        <p:attrNameLst>
                                          <p:attrName>r</p:attrName>
                                        </p:attrNameLst>
                                      </p:cBhvr>
                                    </p:animRot>
                                    <p:animRot by="120000">
                                      <p:cBhvr>
                                        <p:cTn id="20" dur="450" fill="hold">
                                          <p:stCondLst>
                                            <p:cond delay="1800"/>
                                          </p:stCondLst>
                                        </p:cTn>
                                        <p:tgtEl>
                                          <p:spTgt spid="18"/>
                                        </p:tgtEl>
                                        <p:attrNameLst>
                                          <p:attrName>r</p:attrName>
                                        </p:attrNameLst>
                                      </p:cBhvr>
                                    </p:animRot>
                                  </p:childTnLst>
                                </p:cTn>
                              </p:par>
                              <p:par>
                                <p:cTn id="21" presetID="32" presetClass="emph" presetSubtype="0" fill="hold" nodeType="withEffect">
                                  <p:stCondLst>
                                    <p:cond delay="0"/>
                                  </p:stCondLst>
                                  <p:childTnLst>
                                    <p:animRot by="120000">
                                      <p:cBhvr>
                                        <p:cTn id="22" dur="1000" fill="hold">
                                          <p:stCondLst>
                                            <p:cond delay="0"/>
                                          </p:stCondLst>
                                        </p:cTn>
                                        <p:tgtEl>
                                          <p:spTgt spid="17"/>
                                        </p:tgtEl>
                                        <p:attrNameLst>
                                          <p:attrName>r</p:attrName>
                                        </p:attrNameLst>
                                      </p:cBhvr>
                                    </p:animRot>
                                    <p:animRot by="-240000">
                                      <p:cBhvr>
                                        <p:cTn id="23" dur="2000" fill="hold">
                                          <p:stCondLst>
                                            <p:cond delay="2000"/>
                                          </p:stCondLst>
                                        </p:cTn>
                                        <p:tgtEl>
                                          <p:spTgt spid="17"/>
                                        </p:tgtEl>
                                        <p:attrNameLst>
                                          <p:attrName>r</p:attrName>
                                        </p:attrNameLst>
                                      </p:cBhvr>
                                    </p:animRot>
                                    <p:animRot by="240000">
                                      <p:cBhvr>
                                        <p:cTn id="24" dur="2000" fill="hold">
                                          <p:stCondLst>
                                            <p:cond delay="4000"/>
                                          </p:stCondLst>
                                        </p:cTn>
                                        <p:tgtEl>
                                          <p:spTgt spid="17"/>
                                        </p:tgtEl>
                                        <p:attrNameLst>
                                          <p:attrName>r</p:attrName>
                                        </p:attrNameLst>
                                      </p:cBhvr>
                                    </p:animRot>
                                    <p:animRot by="-240000">
                                      <p:cBhvr>
                                        <p:cTn id="25" dur="2000" fill="hold">
                                          <p:stCondLst>
                                            <p:cond delay="6000"/>
                                          </p:stCondLst>
                                        </p:cTn>
                                        <p:tgtEl>
                                          <p:spTgt spid="17"/>
                                        </p:tgtEl>
                                        <p:attrNameLst>
                                          <p:attrName>r</p:attrName>
                                        </p:attrNameLst>
                                      </p:cBhvr>
                                    </p:animRot>
                                    <p:animRot by="120000">
                                      <p:cBhvr>
                                        <p:cTn id="26" dur="2000" fill="hold">
                                          <p:stCondLst>
                                            <p:cond delay="8000"/>
                                          </p:stCondLst>
                                        </p:cTn>
                                        <p:tgtEl>
                                          <p:spTgt spid="1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358</TotalTime>
  <Words>677</Words>
  <Application>Microsoft Office PowerPoint</Application>
  <PresentationFormat>Custom</PresentationFormat>
  <Paragraphs>76</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Open Sans</vt:lpstr>
      <vt:lpstr>Open Sans Bold</vt:lpstr>
      <vt:lpstr>Calibri</vt:lpstr>
      <vt:lpstr>Poppins Bold</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Modern Gardening Presentation</dc:title>
  <cp:lastModifiedBy>Comp</cp:lastModifiedBy>
  <cp:revision>16</cp:revision>
  <dcterms:created xsi:type="dcterms:W3CDTF">2006-08-16T00:00:00Z</dcterms:created>
  <dcterms:modified xsi:type="dcterms:W3CDTF">2024-07-05T07:22:38Z</dcterms:modified>
  <dc:identifier>DAGHDHR1zfg</dc:identifier>
</cp:coreProperties>
</file>

<file path=docProps/thumbnail.jpeg>
</file>